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1481" r:id="rId2"/>
    <p:sldId id="11483" r:id="rId3"/>
    <p:sldId id="11484" r:id="rId4"/>
    <p:sldId id="11492" r:id="rId5"/>
    <p:sldId id="11494" r:id="rId6"/>
    <p:sldId id="11495" r:id="rId7"/>
    <p:sldId id="11496" r:id="rId8"/>
    <p:sldId id="11497" r:id="rId9"/>
    <p:sldId id="11498" r:id="rId10"/>
    <p:sldId id="11499" r:id="rId11"/>
    <p:sldId id="11500" r:id="rId12"/>
    <p:sldId id="11489" r:id="rId13"/>
    <p:sldId id="11501" r:id="rId14"/>
    <p:sldId id="11502" r:id="rId15"/>
    <p:sldId id="11490" r:id="rId16"/>
    <p:sldId id="11503" r:id="rId17"/>
    <p:sldId id="11504" r:id="rId18"/>
    <p:sldId id="11505" r:id="rId19"/>
    <p:sldId id="11488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A365-70F4-4FBE-BF01-0426DF0FE53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3457B-B196-4FE1-82DF-295760F0A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6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0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9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3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6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7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3457B-B196-4FE1-82DF-295760F0A7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4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EFF9C-606C-4F5A-B16C-B3FAB9989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5856E-79A7-4972-BADE-88490CFC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99DA2-896F-4FED-8332-0736FBD1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445D8-CFAF-4334-965C-8C4E53C6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A1CC3-7AD4-4FF0-83A5-97BE3897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F607-EA03-454E-B9FE-98E7CD8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12D8B-69B3-4849-88DC-6C7E2D44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839C1-8C0C-4E01-BFDB-1EEDD543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45E56-1837-445C-85B7-0084B920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02DE6-9F5E-402A-8084-AF328810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8D7C45-C566-45AB-98D0-DACC11713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7B6C5-EF47-4F99-B08C-DA648938C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0419E-98E3-4007-AF6D-722BEFFF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A050A-2646-458D-8199-E159FF37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D64D9-E6B3-459F-80D2-B8D1288F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9" y="273851"/>
            <a:ext cx="10972464" cy="114412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S Chinese Light" panose="020B0300000000000000" pitchFamily="34" charset="-122"/>
                <a:ea typeface="Noto Sans S Chinese Light" panose="020B03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62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4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5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EDC0-A379-4B99-83BC-7A0B5620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1704A-1A7E-44E7-87B3-7884A309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B5818-CF41-4214-8863-102D1E48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F80AD-F66B-41A0-B17A-86CC552E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ED073-DBF2-4EE7-8ED3-1D5BEFF8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0958A-B9A4-43F4-868A-6E66962B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5637C-6E28-4875-BD2F-3B157539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AB268-37CE-4596-84E5-5D116D8D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0DB90-81D4-4A62-A697-BB1C601D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A9934-B009-482E-A540-2D7FE756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4F035-D10E-4175-9289-7229BEBF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D50C5-04D4-418E-927D-6F90E1EDE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4119A-DCE5-4D12-B5E9-DDC0502C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DAAFF-3CF8-4A2C-BCF8-9E8783EC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F8261-DE7A-4E88-9536-C7018FFB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4BD8B-5103-4E69-BE5F-0B027051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43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356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29F2-8B24-4E79-A203-27445A46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57722-72D3-4CD1-AB6A-06926298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25A95-44FF-4721-81C7-B0ADD85A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678D1F-D6ED-4AA4-B8FE-BF1E9D2C8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8BEB59-D194-4551-9353-72133640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E9D8A-4295-4C1D-8386-54B79E7C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D568B7-9DD4-4AC4-A148-64B0594F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64936-C534-4F12-A096-EC21F848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F3944-FF62-456F-8D37-A6AE824E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64773-A9A1-4A0F-AE2D-92B2E62F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213DD9-4E5C-402F-AB29-FA2AFCB3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9BB798-CF18-470B-BB66-B65127F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BBEA0-C2E2-40BF-ABF9-5364CB84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21FCFC-06EE-43C4-AEDD-627E1779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F967F-9CD7-4349-9445-1202722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EC2177-4890-4084-A18B-3DD257719334}"/>
              </a:ext>
            </a:extLst>
          </p:cNvPr>
          <p:cNvGrpSpPr/>
          <p:nvPr userDrawn="1"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A8F0FB7-537F-4A09-86CD-D763B0080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20026D-1784-4443-B13F-EB4191557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51D26E5-E6D6-4C2B-BA86-2F706FB9F48C}"/>
              </a:ext>
            </a:extLst>
          </p:cNvPr>
          <p:cNvSpPr/>
          <p:nvPr userDrawn="1"/>
        </p:nvSpPr>
        <p:spPr>
          <a:xfrm>
            <a:off x="322731" y="680720"/>
            <a:ext cx="11577916" cy="5804043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5C932C-A8BF-4479-8D32-F45C46657CCD}"/>
              </a:ext>
            </a:extLst>
          </p:cNvPr>
          <p:cNvSpPr/>
          <p:nvPr userDrawn="1"/>
        </p:nvSpPr>
        <p:spPr>
          <a:xfrm>
            <a:off x="504116" y="812801"/>
            <a:ext cx="11240844" cy="550266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E56259A8-1F04-4988-B0BA-63A83ED556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929125" y="886729"/>
            <a:ext cx="365124" cy="115779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096621-0665-4282-B921-FF76E1412546}"/>
              </a:ext>
            </a:extLst>
          </p:cNvPr>
          <p:cNvSpPr txBox="1"/>
          <p:nvPr userDrawn="1"/>
        </p:nvSpPr>
        <p:spPr>
          <a:xfrm>
            <a:off x="322729" y="294640"/>
            <a:ext cx="22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7998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303B-7693-4A26-90FB-B5AE1648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3287B-3491-43F5-9E61-CA91C61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ADE37-18DD-4E8D-91A2-21414869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58D04-A86B-4041-A4B2-5CA5443B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F63D9-DAE8-4147-BE92-59692DD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8E8DE-93B4-46F5-8CC3-92070B2E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C74A9-FA83-465F-A831-355B2BD0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7230A3-00E4-41B1-86B1-73C0AE7A7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7C7CB-F565-4C5C-B0FF-487C7EE4A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0AF88-BED0-4D4A-9A80-DEB784F6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FA8C0-2194-46D9-BE52-F1BD695A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900DA-22DA-4346-8B07-3BD0F9BA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D8B7F-34D1-46E2-A45E-6E89115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5BD4E-2952-41BB-9C09-03F6DB2A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CD371-2890-42E7-AA64-8F27C9D9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A178-8DD7-4812-AF74-19C06D851AE8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7B42D-1084-4E45-A4DB-A66E33F55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24835-3011-444A-87F4-2AA4B0DC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9031-468F-4B61-B0B5-DB4D0FD51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5" r:id="rId15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1095270" y="1215851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43">
            <a:extLst>
              <a:ext uri="{FF2B5EF4-FFF2-40B4-BE49-F238E27FC236}">
                <a16:creationId xmlns:a16="http://schemas.microsoft.com/office/drawing/2014/main" id="{C84AAE37-A4C2-4CD4-B210-29811A49E951}"/>
              </a:ext>
            </a:extLst>
          </p:cNvPr>
          <p:cNvSpPr txBox="1"/>
          <p:nvPr/>
        </p:nvSpPr>
        <p:spPr>
          <a:xfrm>
            <a:off x="2248663" y="2206550"/>
            <a:ext cx="801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spc="600" dirty="0" err="1" smtClean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Defalt</a:t>
            </a:r>
            <a:r>
              <a:rPr lang="zh-CN" altLang="en-US" sz="5400" spc="600" dirty="0" smtClean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小组第三次演示</a:t>
            </a:r>
            <a:endParaRPr lang="en-US" altLang="zh-CN" sz="5400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57AFF2-55AB-42EB-A5AB-17ED5AEE0552}"/>
              </a:ext>
            </a:extLst>
          </p:cNvPr>
          <p:cNvGrpSpPr/>
          <p:nvPr/>
        </p:nvGrpSpPr>
        <p:grpSpPr>
          <a:xfrm>
            <a:off x="5771706" y="4427078"/>
            <a:ext cx="732185" cy="692515"/>
            <a:chOff x="801291" y="3535885"/>
            <a:chExt cx="219347" cy="219347"/>
          </a:xfrm>
        </p:grpSpPr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C92DCF2F-DCB2-4A45-B904-5CC99D14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67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FD8A775-A103-4705-B727-20A802BF060F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AD74FA78-3B45-4317-9FAB-0DFB849CC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E650BCEB-51C7-4138-873E-9F5D0F769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D93B164-AB8D-4932-B923-06ED522E65D5}"/>
              </a:ext>
            </a:extLst>
          </p:cNvPr>
          <p:cNvSpPr/>
          <p:nvPr/>
        </p:nvSpPr>
        <p:spPr>
          <a:xfrm>
            <a:off x="6503891" y="4296283"/>
            <a:ext cx="46089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：郑浩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演示：赵谦，评委：商一帆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DD123A-BEB6-410C-AD52-07869300DD11}"/>
              </a:ext>
            </a:extLst>
          </p:cNvPr>
          <p:cNvSpPr/>
          <p:nvPr/>
        </p:nvSpPr>
        <p:spPr>
          <a:xfrm>
            <a:off x="2284523" y="3231462"/>
            <a:ext cx="39565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POWERPOINT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247670" y="1381698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899213"/>
            <a:ext cx="914067" cy="103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6181219" y="117948"/>
            <a:ext cx="46923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：按地区分组</a:t>
            </a:r>
            <a:endParaRPr lang="zh-CN" altLang="en-US" sz="40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833946"/>
            <a:ext cx="9863027" cy="38704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17" y="2069569"/>
            <a:ext cx="5791002" cy="18169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341" y="4517929"/>
            <a:ext cx="7779517" cy="18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6181220" y="117948"/>
            <a:ext cx="46923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：按评分分组</a:t>
            </a:r>
            <a:endParaRPr lang="zh-CN" altLang="en-US" sz="40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007" y="853312"/>
            <a:ext cx="8896490" cy="39264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007" y="833946"/>
            <a:ext cx="8534839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5478620" y="3907152"/>
            <a:ext cx="4203860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SAX 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01B30E6-31E3-4F94-9AE8-A56D89065628}"/>
              </a:ext>
            </a:extLst>
          </p:cNvPr>
          <p:cNvSpPr txBox="1"/>
          <p:nvPr/>
        </p:nvSpPr>
        <p:spPr>
          <a:xfrm>
            <a:off x="2625692" y="5145827"/>
            <a:ext cx="7178708" cy="59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91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7" grpId="0"/>
      <p:bldP spid="28" grpId="0"/>
      <p:bldP spid="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7446886" y="117948"/>
            <a:ext cx="21609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SAX</a:t>
            </a:r>
            <a:r>
              <a:rPr lang="zh-CN" altLang="en-US" sz="4000" b="1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界面</a:t>
            </a:r>
            <a:endParaRPr lang="zh-CN" altLang="en-US" sz="40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4" y="1299036"/>
            <a:ext cx="5943728" cy="4495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980" y="2148840"/>
            <a:ext cx="7899811" cy="42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1106076" y="-8112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8320267" y="117947"/>
            <a:ext cx="38763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泛化能力强的</a:t>
            </a:r>
            <a:endParaRPr lang="en-US" altLang="zh-CN" sz="4000" b="1" i="1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自定义查询脚本</a:t>
            </a:r>
            <a:endParaRPr lang="zh-CN" altLang="en-US" sz="40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8941" y="552766"/>
            <a:ext cx="4801442" cy="60857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849" y="1203643"/>
            <a:ext cx="3790420" cy="52155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267" y="2167128"/>
            <a:ext cx="6459786" cy="3342082"/>
          </a:xfrm>
          <a:prstGeom prst="rect">
            <a:avLst/>
          </a:prstGeom>
        </p:spPr>
      </p:pic>
      <p:sp>
        <p:nvSpPr>
          <p:cNvPr id="3" name="爆炸形 2 2"/>
          <p:cNvSpPr/>
          <p:nvPr/>
        </p:nvSpPr>
        <p:spPr>
          <a:xfrm>
            <a:off x="-564939" y="292336"/>
            <a:ext cx="1901780" cy="97466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5478620" y="3907152"/>
            <a:ext cx="4203860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DOM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01B30E6-31E3-4F94-9AE8-A56D89065628}"/>
              </a:ext>
            </a:extLst>
          </p:cNvPr>
          <p:cNvSpPr txBox="1"/>
          <p:nvPr/>
        </p:nvSpPr>
        <p:spPr>
          <a:xfrm>
            <a:off x="2625692" y="5145827"/>
            <a:ext cx="7178708" cy="59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6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7" grpId="0"/>
      <p:bldP spid="28" grpId="0"/>
      <p:bldP spid="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7326572" y="117948"/>
            <a:ext cx="2401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演示</a:t>
            </a:r>
            <a:endParaRPr lang="en-US" altLang="zh-CN" sz="4000" b="1" i="1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308" y="777045"/>
            <a:ext cx="8039228" cy="60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9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6589190" y="117948"/>
            <a:ext cx="38763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码和数据结构</a:t>
            </a:r>
            <a:endParaRPr lang="en-US" altLang="zh-CN" sz="4000" b="1" i="1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72" y="960319"/>
            <a:ext cx="4321783" cy="2733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43" y="1224103"/>
            <a:ext cx="4760933" cy="22062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72" y="4497673"/>
            <a:ext cx="11635622" cy="16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1548041" y="-283464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3994075" y="87844"/>
            <a:ext cx="38763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码和数据结构</a:t>
            </a:r>
            <a:endParaRPr lang="en-US" altLang="zh-CN" sz="4000" b="1" i="1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5272" y="825834"/>
            <a:ext cx="2359152" cy="1376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遍历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cartoons</a:t>
            </a: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中的每一个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cartoon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6024" y="2392077"/>
            <a:ext cx="3111072" cy="1376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对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于每一个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cartoon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进行遍历，填充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DataModel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并找到关键字：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Country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8376" y="3573510"/>
            <a:ext cx="3111072" cy="1376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通过关键字，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将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DataModel</a:t>
            </a:r>
            <a:r>
              <a:rPr lang="zh-CN" altLang="en-US" sz="2400" dirty="0">
                <a:solidFill>
                  <a:schemeClr val="tx1"/>
                </a:solidFill>
              </a:rPr>
              <a:t>映</a:t>
            </a:r>
            <a:r>
              <a:rPr lang="zh-CN" altLang="en-US" sz="2400" dirty="0" smtClean="0">
                <a:solidFill>
                  <a:schemeClr val="tx1"/>
                </a:solidFill>
              </a:rPr>
              <a:t>射到指定的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ArrayList</a:t>
            </a:r>
            <a:r>
              <a:rPr lang="zh-CN" altLang="en-US" sz="2400" dirty="0" smtClean="0">
                <a:solidFill>
                  <a:schemeClr val="tx1"/>
                </a:solidFill>
              </a:rPr>
              <a:t>里面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82584" y="5050266"/>
            <a:ext cx="3111072" cy="1376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最终解析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HashMap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输出结果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上箭头 12"/>
          <p:cNvSpPr/>
          <p:nvPr/>
        </p:nvSpPr>
        <p:spPr>
          <a:xfrm rot="8451784">
            <a:off x="3090672" y="1307592"/>
            <a:ext cx="731520" cy="804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 rot="8144513">
            <a:off x="5993305" y="2533156"/>
            <a:ext cx="731520" cy="804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 rot="7983091">
            <a:off x="9124124" y="4097886"/>
            <a:ext cx="731520" cy="804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37" y="1072791"/>
            <a:ext cx="4091664" cy="18961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24" y="5231778"/>
            <a:ext cx="8258024" cy="50131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4974336" y="1709928"/>
            <a:ext cx="2896120" cy="106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897539" y="4618414"/>
            <a:ext cx="1891305" cy="73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6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1095270" y="1215851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43">
            <a:extLst>
              <a:ext uri="{FF2B5EF4-FFF2-40B4-BE49-F238E27FC236}">
                <a16:creationId xmlns:a16="http://schemas.microsoft.com/office/drawing/2014/main" id="{C84AAE37-A4C2-4CD4-B210-29811A49E951}"/>
              </a:ext>
            </a:extLst>
          </p:cNvPr>
          <p:cNvSpPr txBox="1"/>
          <p:nvPr/>
        </p:nvSpPr>
        <p:spPr>
          <a:xfrm>
            <a:off x="2248663" y="2206550"/>
            <a:ext cx="801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演讲完毕 谢谢聆听</a:t>
            </a:r>
            <a:endParaRPr lang="en-US" altLang="zh-CN" sz="54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57AFF2-55AB-42EB-A5AB-17ED5AEE0552}"/>
              </a:ext>
            </a:extLst>
          </p:cNvPr>
          <p:cNvGrpSpPr/>
          <p:nvPr/>
        </p:nvGrpSpPr>
        <p:grpSpPr>
          <a:xfrm>
            <a:off x="6787685" y="3546267"/>
            <a:ext cx="292463" cy="292463"/>
            <a:chOff x="801291" y="3535885"/>
            <a:chExt cx="219347" cy="219347"/>
          </a:xfrm>
        </p:grpSpPr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C92DCF2F-DCB2-4A45-B904-5CC99D14A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67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FD8A775-A103-4705-B727-20A802BF060F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AD74FA78-3B45-4317-9FAB-0DFB849CC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E650BCEB-51C7-4138-873E-9F5D0F769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133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D93B164-AB8D-4932-B923-06ED522E65D5}"/>
              </a:ext>
            </a:extLst>
          </p:cNvPr>
          <p:cNvSpPr/>
          <p:nvPr/>
        </p:nvSpPr>
        <p:spPr>
          <a:xfrm>
            <a:off x="7079963" y="3516167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郑浩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FAEE7061-43E6-415D-A149-9C63A4305539}"/>
              </a:ext>
            </a:extLst>
          </p:cNvPr>
          <p:cNvSpPr txBox="1">
            <a:spLocks/>
          </p:cNvSpPr>
          <p:nvPr/>
        </p:nvSpPr>
        <p:spPr>
          <a:xfrm>
            <a:off x="2248667" y="4051143"/>
            <a:ext cx="8017396" cy="502895"/>
          </a:xfrm>
          <a:prstGeom prst="rect">
            <a:avLst/>
          </a:prstGeom>
          <a:noFill/>
        </p:spPr>
        <p:txBody>
          <a:bodyPr vert="horz" wrap="square" lIns="121920" tIns="60960" rIns="121920" bIns="60960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lt"/>
              </a:rPr>
              <a:t>CSASAADAstudio</a:t>
            </a:r>
            <a:r>
              <a:rPr lang="en-US" sz="1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lt"/>
              </a:rPr>
              <a:t> sales template, a more beautiful template please magic </a:t>
            </a:r>
            <a:r>
              <a:rPr lang="en-US" sz="1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lt"/>
              </a:rPr>
              <a:t>rainMagic</a:t>
            </a:r>
            <a:r>
              <a:rPr lang="en-US" sz="1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lt"/>
              </a:rPr>
              <a:t> rain studio sales template, a </a:t>
            </a:r>
            <a:r>
              <a:rPr lang="en-US" sz="1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lt"/>
              </a:rPr>
              <a:t>moreMagic</a:t>
            </a:r>
            <a:r>
              <a:rPr lang="en-US" sz="1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sym typeface="+mn-lt"/>
              </a:rPr>
              <a:t> rain studio sales template, a more beautiful template please magic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DD123A-BEB6-410C-AD52-07869300DD11}"/>
              </a:ext>
            </a:extLst>
          </p:cNvPr>
          <p:cNvSpPr/>
          <p:nvPr/>
        </p:nvSpPr>
        <p:spPr>
          <a:xfrm>
            <a:off x="2284523" y="3231462"/>
            <a:ext cx="39565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POWERPOINT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247670" y="1381698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899213"/>
            <a:ext cx="914067" cy="103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8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5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38514" y="-8112"/>
            <a:ext cx="13681090" cy="6866112"/>
            <a:chOff x="-38514" y="-8112"/>
            <a:chExt cx="13681090" cy="6866112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8DB3EC69-51C9-47FC-B42A-44E5ABECD373}"/>
              </a:ext>
            </a:extLst>
          </p:cNvPr>
          <p:cNvSpPr/>
          <p:nvPr/>
        </p:nvSpPr>
        <p:spPr>
          <a:xfrm>
            <a:off x="322731" y="849018"/>
            <a:ext cx="11577916" cy="537228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28472C-2FDA-4245-9B62-A6CF49C9B3F1}"/>
              </a:ext>
            </a:extLst>
          </p:cNvPr>
          <p:cNvSpPr/>
          <p:nvPr/>
        </p:nvSpPr>
        <p:spPr>
          <a:xfrm>
            <a:off x="524436" y="1068646"/>
            <a:ext cx="11161058" cy="49403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6" name="Picture 15">
            <a:extLst>
              <a:ext uri="{FF2B5EF4-FFF2-40B4-BE49-F238E27FC236}">
                <a16:creationId xmlns:a16="http://schemas.microsoft.com/office/drawing/2014/main" id="{020CD0B9-1D65-4D41-BA00-41AACD4F5B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524913"/>
            <a:ext cx="914067" cy="10301852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371E27B3-EB32-499A-A689-EE80FE31F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462" y="359392"/>
            <a:ext cx="11285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cs typeface="+mn-ea"/>
                <a:sym typeface="+mn-lt"/>
              </a:rPr>
              <a:t>目  录</a:t>
            </a:r>
            <a:endParaRPr lang="en-US" altLang="zh-CN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2FAF078-76E3-423B-8157-FE1C49F1A6FE}"/>
              </a:ext>
            </a:extLst>
          </p:cNvPr>
          <p:cNvCxnSpPr>
            <a:cxnSpLocks/>
          </p:cNvCxnSpPr>
          <p:nvPr/>
        </p:nvCxnSpPr>
        <p:spPr>
          <a:xfrm>
            <a:off x="3937151" y="1068646"/>
            <a:ext cx="0" cy="494033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AA2B2F3-11F5-4B89-9C47-03B2C320DFAF}"/>
              </a:ext>
            </a:extLst>
          </p:cNvPr>
          <p:cNvSpPr/>
          <p:nvPr/>
        </p:nvSpPr>
        <p:spPr>
          <a:xfrm>
            <a:off x="3835088" y="1858176"/>
            <a:ext cx="189657" cy="18971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914EBF5-9770-4035-AB54-6F5A5433D949}"/>
              </a:ext>
            </a:extLst>
          </p:cNvPr>
          <p:cNvSpPr/>
          <p:nvPr/>
        </p:nvSpPr>
        <p:spPr>
          <a:xfrm>
            <a:off x="3835088" y="2897353"/>
            <a:ext cx="189657" cy="189715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98028C0-1DD3-4AC8-9D7E-599C8C5C914C}"/>
              </a:ext>
            </a:extLst>
          </p:cNvPr>
          <p:cNvSpPr/>
          <p:nvPr/>
        </p:nvSpPr>
        <p:spPr>
          <a:xfrm>
            <a:off x="3835088" y="3869300"/>
            <a:ext cx="189657" cy="18971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117FFFB-D442-40A7-B095-7DFDA7585177}"/>
              </a:ext>
            </a:extLst>
          </p:cNvPr>
          <p:cNvSpPr/>
          <p:nvPr/>
        </p:nvSpPr>
        <p:spPr>
          <a:xfrm>
            <a:off x="3835088" y="4841243"/>
            <a:ext cx="189657" cy="18971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2" name="文本框 23">
            <a:extLst>
              <a:ext uri="{FF2B5EF4-FFF2-40B4-BE49-F238E27FC236}">
                <a16:creationId xmlns:a16="http://schemas.microsoft.com/office/drawing/2014/main" id="{A4369A70-0C0B-4ED9-B465-60A372397B93}"/>
              </a:ext>
            </a:extLst>
          </p:cNvPr>
          <p:cNvSpPr txBox="1"/>
          <p:nvPr/>
        </p:nvSpPr>
        <p:spPr>
          <a:xfrm>
            <a:off x="1442580" y="1823188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第一部分</a:t>
            </a:r>
          </a:p>
        </p:txBody>
      </p:sp>
      <p:sp>
        <p:nvSpPr>
          <p:cNvPr id="53" name="文本框 23">
            <a:extLst>
              <a:ext uri="{FF2B5EF4-FFF2-40B4-BE49-F238E27FC236}">
                <a16:creationId xmlns:a16="http://schemas.microsoft.com/office/drawing/2014/main" id="{D083C9A9-532C-4A45-93B5-B4067FA9028A}"/>
              </a:ext>
            </a:extLst>
          </p:cNvPr>
          <p:cNvSpPr txBox="1"/>
          <p:nvPr/>
        </p:nvSpPr>
        <p:spPr>
          <a:xfrm>
            <a:off x="1442580" y="2822028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第二部分</a:t>
            </a:r>
          </a:p>
        </p:txBody>
      </p:sp>
      <p:sp>
        <p:nvSpPr>
          <p:cNvPr id="54" name="文本框 23">
            <a:extLst>
              <a:ext uri="{FF2B5EF4-FFF2-40B4-BE49-F238E27FC236}">
                <a16:creationId xmlns:a16="http://schemas.microsoft.com/office/drawing/2014/main" id="{07A7800F-22C6-4EB8-BDA6-D87CA3159AEE}"/>
              </a:ext>
            </a:extLst>
          </p:cNvPr>
          <p:cNvSpPr txBox="1"/>
          <p:nvPr/>
        </p:nvSpPr>
        <p:spPr>
          <a:xfrm>
            <a:off x="1442580" y="3767077"/>
            <a:ext cx="187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第三部分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60C5792-261D-44F5-96E5-EBA1774D7D95}"/>
              </a:ext>
            </a:extLst>
          </p:cNvPr>
          <p:cNvCxnSpPr/>
          <p:nvPr/>
        </p:nvCxnSpPr>
        <p:spPr>
          <a:xfrm>
            <a:off x="4213553" y="1953030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A05E901-1812-4E5A-B568-3A274053DC31}"/>
              </a:ext>
            </a:extLst>
          </p:cNvPr>
          <p:cNvCxnSpPr/>
          <p:nvPr/>
        </p:nvCxnSpPr>
        <p:spPr>
          <a:xfrm>
            <a:off x="4213553" y="2992210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AC6B002-D1D1-4DF5-82D0-0A6369B505AE}"/>
              </a:ext>
            </a:extLst>
          </p:cNvPr>
          <p:cNvCxnSpPr/>
          <p:nvPr/>
        </p:nvCxnSpPr>
        <p:spPr>
          <a:xfrm>
            <a:off x="4213553" y="3923813"/>
            <a:ext cx="30210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7">
            <a:extLst>
              <a:ext uri="{FF2B5EF4-FFF2-40B4-BE49-F238E27FC236}">
                <a16:creationId xmlns:a16="http://schemas.microsoft.com/office/drawing/2014/main" id="{30DBF66B-16DB-4BA8-B85F-2D9873C1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575" y="387214"/>
            <a:ext cx="19058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3200" spc="-149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CONTENTS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83480" y="1664208"/>
            <a:ext cx="35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xquery</a:t>
            </a:r>
            <a:endParaRPr lang="zh-CN" altLang="en-US" sz="3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4973719" y="2699822"/>
            <a:ext cx="35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SAX</a:t>
            </a:r>
            <a:endParaRPr lang="zh-CN" altLang="en-US" sz="3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941951" y="3705521"/>
            <a:ext cx="35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DOM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04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45" grpId="0" animBg="1"/>
      <p:bldP spid="46" grpId="0" animBg="1"/>
      <p:bldP spid="47" grpId="0" animBg="1"/>
      <p:bldP spid="52" grpId="0"/>
      <p:bldP spid="53" grpId="0"/>
      <p:bldP spid="54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E86DB5-2259-4C97-8718-43350C4DC681}"/>
              </a:ext>
            </a:extLst>
          </p:cNvPr>
          <p:cNvGrpSpPr/>
          <p:nvPr/>
        </p:nvGrpSpPr>
        <p:grpSpPr>
          <a:xfrm>
            <a:off x="-38514" y="-8112"/>
            <a:ext cx="13670930" cy="6866112"/>
            <a:chOff x="-38514" y="-8112"/>
            <a:chExt cx="13670930" cy="68661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F26AEF-E04F-4A54-B427-2A8B95CF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0DBFB29-28A5-4F64-BA27-D1F00B97D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293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8481F9E-056B-4555-B178-33E5611BCAE2}"/>
              </a:ext>
            </a:extLst>
          </p:cNvPr>
          <p:cNvSpPr/>
          <p:nvPr/>
        </p:nvSpPr>
        <p:spPr>
          <a:xfrm>
            <a:off x="-172720" y="2936240"/>
            <a:ext cx="12364720" cy="358514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825D14-4E42-4608-B469-E792F3431164}"/>
              </a:ext>
            </a:extLst>
          </p:cNvPr>
          <p:cNvSpPr/>
          <p:nvPr/>
        </p:nvSpPr>
        <p:spPr>
          <a:xfrm>
            <a:off x="162560" y="3129280"/>
            <a:ext cx="11795760" cy="320428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C0444D31-4B3B-496A-A98D-1BA4A9088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5827063" y="1803453"/>
            <a:ext cx="914067" cy="10301852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43A0A4C-377F-451B-8990-DFE175D63944}"/>
              </a:ext>
            </a:extLst>
          </p:cNvPr>
          <p:cNvSpPr txBox="1">
            <a:spLocks/>
          </p:cNvSpPr>
          <p:nvPr/>
        </p:nvSpPr>
        <p:spPr>
          <a:xfrm>
            <a:off x="4213343" y="3515788"/>
            <a:ext cx="1208664" cy="135421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800" b="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D07BEC-E5BB-4892-A8D7-085794D5BB1F}"/>
              </a:ext>
            </a:extLst>
          </p:cNvPr>
          <p:cNvSpPr txBox="1"/>
          <p:nvPr/>
        </p:nvSpPr>
        <p:spPr>
          <a:xfrm>
            <a:off x="5478620" y="3907152"/>
            <a:ext cx="4203860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XQuery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任务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7BE1D56-6458-4E43-91E0-FFAD9C5144C1}"/>
              </a:ext>
            </a:extLst>
          </p:cNvPr>
          <p:cNvCxnSpPr>
            <a:cxnSpLocks/>
          </p:cNvCxnSpPr>
          <p:nvPr/>
        </p:nvCxnSpPr>
        <p:spPr>
          <a:xfrm flipH="1">
            <a:off x="2745529" y="4999779"/>
            <a:ext cx="6936951" cy="0"/>
          </a:xfrm>
          <a:prstGeom prst="line">
            <a:avLst/>
          </a:prstGeom>
          <a:ln w="19050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01B30E6-31E3-4F94-9AE8-A56D89065628}"/>
              </a:ext>
            </a:extLst>
          </p:cNvPr>
          <p:cNvSpPr txBox="1"/>
          <p:nvPr/>
        </p:nvSpPr>
        <p:spPr>
          <a:xfrm>
            <a:off x="2625692" y="5145827"/>
            <a:ext cx="7178708" cy="59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GB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B5D7EE-3191-4177-AB0B-8C94B9CAD4BE}"/>
              </a:ext>
            </a:extLst>
          </p:cNvPr>
          <p:cNvSpPr txBox="1"/>
          <p:nvPr/>
        </p:nvSpPr>
        <p:spPr>
          <a:xfrm>
            <a:off x="2678703" y="3907463"/>
            <a:ext cx="1531036" cy="804453"/>
          </a:xfrm>
          <a:prstGeom prst="rect">
            <a:avLst/>
          </a:prstGeom>
          <a:noFill/>
        </p:spPr>
        <p:txBody>
          <a:bodyPr wrap="square" lIns="68580" tIns="34291" rIns="68580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6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7" grpId="0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6079612" y="224804"/>
            <a:ext cx="5623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 sz="54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54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：刚好</a:t>
            </a:r>
            <a:r>
              <a:rPr lang="en-US" altLang="zh-CN" sz="54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54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endParaRPr lang="zh-CN" altLang="en-US" sz="54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20" y="1408176"/>
            <a:ext cx="9250151" cy="50704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3" y="0"/>
            <a:ext cx="4733015" cy="33884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015" y="3375045"/>
            <a:ext cx="7676771" cy="33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-685800" y="357032"/>
            <a:ext cx="5800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 sz="3600" b="1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6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：按照集数排序</a:t>
            </a:r>
            <a:endParaRPr lang="zh-CN" altLang="en-US" sz="36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0" y="1885545"/>
            <a:ext cx="5896531" cy="3219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0" y="2033989"/>
            <a:ext cx="5929001" cy="38967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995" y="1247318"/>
            <a:ext cx="5589076" cy="48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5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6467475" y="194221"/>
            <a:ext cx="5219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：按照评分排序</a:t>
            </a:r>
            <a:endParaRPr lang="zh-CN" altLang="en-US" sz="40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282"/>
            <a:ext cx="6222045" cy="3429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0" y="1905618"/>
            <a:ext cx="6365964" cy="41838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424" y="899020"/>
            <a:ext cx="5487576" cy="55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5915243" y="194221"/>
            <a:ext cx="6324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：选出集数大于</a:t>
            </a:r>
            <a:r>
              <a:rPr lang="en-US" altLang="zh-CN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endParaRPr lang="zh-CN" altLang="en-US" sz="40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6" y="781757"/>
            <a:ext cx="7874643" cy="30205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27" y="2290883"/>
            <a:ext cx="6365964" cy="41838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361" y="975430"/>
            <a:ext cx="443887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6059515" y="194221"/>
            <a:ext cx="6035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：选出评分小于</a:t>
            </a:r>
            <a:r>
              <a:rPr lang="en-US" altLang="zh-CN" sz="4000" b="1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endParaRPr lang="zh-CN" altLang="en-US" sz="40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27" y="2290883"/>
            <a:ext cx="6365964" cy="41838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6" y="862547"/>
            <a:ext cx="6543480" cy="2710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758" y="862547"/>
            <a:ext cx="5581937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3C221B-A82A-44E3-B3EB-24147436ADCE}"/>
              </a:ext>
            </a:extLst>
          </p:cNvPr>
          <p:cNvGrpSpPr/>
          <p:nvPr/>
        </p:nvGrpSpPr>
        <p:grpSpPr>
          <a:xfrm>
            <a:off x="-534576" y="-155448"/>
            <a:ext cx="13681090" cy="6866112"/>
            <a:chOff x="-38514" y="-8112"/>
            <a:chExt cx="13681090" cy="68661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8073A7-4D5D-4E79-A464-DF05AF97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8514" y="0"/>
              <a:ext cx="6858000" cy="6858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FEDC58-8324-46C6-BB82-AB24CF20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23090" y="-8112"/>
              <a:ext cx="6819486" cy="685800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4862750" y="117948"/>
            <a:ext cx="73292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：选出</a:t>
            </a:r>
            <a:r>
              <a:rPr lang="zh-CN" altLang="en-US" sz="4000" b="1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</a:t>
            </a:r>
            <a:r>
              <a:rPr lang="zh-CN" altLang="en-US" sz="4000" b="1" i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分高且集数多的</a:t>
            </a:r>
            <a:endParaRPr lang="zh-CN" altLang="en-US" sz="40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8989"/>
            <a:ext cx="9953802" cy="30262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27" y="2290883"/>
            <a:ext cx="6365964" cy="41838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932" y="910219"/>
            <a:ext cx="4760698" cy="48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7"/>
</p:tagLst>
</file>

<file path=ppt/theme/theme1.xml><?xml version="1.0" encoding="utf-8"?>
<a:theme xmlns:a="http://schemas.openxmlformats.org/drawingml/2006/main" name="第一PPT，www.1ppt.com">
  <a:themeElements>
    <a:clrScheme name="自定义 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98E"/>
      </a:accent1>
      <a:accent2>
        <a:srgbClr val="A5A5A5"/>
      </a:accent2>
      <a:accent3>
        <a:srgbClr val="21498E"/>
      </a:accent3>
      <a:accent4>
        <a:srgbClr val="A5A5A5"/>
      </a:accent4>
      <a:accent5>
        <a:srgbClr val="21498E"/>
      </a:accent5>
      <a:accent6>
        <a:srgbClr val="A5A5A5"/>
      </a:accent6>
      <a:hlink>
        <a:srgbClr val="0563C1"/>
      </a:hlink>
      <a:folHlink>
        <a:srgbClr val="954F72"/>
      </a:folHlink>
    </a:clrScheme>
    <a:fontScheme name="Temp">
      <a:majorFont>
        <a:latin typeface="Noto Sans S Chinese Light" panose="020F0302020204030204"/>
        <a:ea typeface="Noto Sans S Chinese Light"/>
        <a:cs typeface=""/>
      </a:majorFont>
      <a:minorFont>
        <a:latin typeface="Noto Sans S Chinese Light" panose="020F0502020204030204"/>
        <a:ea typeface="Noto Sans S Chines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353</Words>
  <Application>Microsoft Office PowerPoint</Application>
  <PresentationFormat>宽屏</PresentationFormat>
  <Paragraphs>57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Noto Sans S Chinese Light</vt:lpstr>
      <vt:lpstr>等线</vt:lpstr>
      <vt:lpstr>宋体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线条</dc:title>
  <dc:creator>第一PPT</dc:creator>
  <cp:keywords>www.1ppt.com</cp:keywords>
  <dc:description>www.1ppt.com</dc:description>
  <cp:lastModifiedBy>郑 浩</cp:lastModifiedBy>
  <cp:revision>94</cp:revision>
  <dcterms:created xsi:type="dcterms:W3CDTF">2019-01-21T06:58:00Z</dcterms:created>
  <dcterms:modified xsi:type="dcterms:W3CDTF">2019-04-18T02:23:14Z</dcterms:modified>
</cp:coreProperties>
</file>