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55" r:id="rId3"/>
    <p:sldId id="352" r:id="rId4"/>
    <p:sldId id="351" r:id="rId5"/>
    <p:sldId id="353" r:id="rId6"/>
    <p:sldId id="316" r:id="rId7"/>
    <p:sldId id="315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8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4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4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2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4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slide" Target="slide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default小组 </a:t>
            </a:r>
            <a:r>
              <a:rPr lang="zh-CN" altLang="en-US" dirty="0" smtClean="0"/>
              <a:t>第二次</a:t>
            </a:r>
            <a:r>
              <a:rPr lang="zh-CN" altLang="en-US" dirty="0"/>
              <a:t>研讨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26070" y="5240655"/>
            <a:ext cx="4487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评审： </a:t>
            </a:r>
            <a:r>
              <a:rPr lang="zh-CN" altLang="en-US" sz="2400" dirty="0" smtClean="0">
                <a:solidFill>
                  <a:schemeClr val="tx2"/>
                </a:solidFill>
              </a:rPr>
              <a:t>郑浩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讲解</a:t>
            </a:r>
            <a:r>
              <a:rPr lang="zh-CN" altLang="en-US" sz="2400" dirty="0">
                <a:solidFill>
                  <a:schemeClr val="tx2"/>
                </a:solidFill>
              </a:rPr>
              <a:t>： </a:t>
            </a:r>
            <a:r>
              <a:rPr lang="zh-CN" altLang="en-US" sz="2400" dirty="0" smtClean="0">
                <a:solidFill>
                  <a:schemeClr val="tx2"/>
                </a:solidFill>
              </a:rPr>
              <a:t>赵谦</a:t>
            </a:r>
            <a:endParaRPr lang="zh-CN" altLang="en-US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数据演示： </a:t>
            </a:r>
            <a:r>
              <a:rPr lang="zh-CN" altLang="en-US" sz="2400" dirty="0" smtClean="0">
                <a:solidFill>
                  <a:schemeClr val="tx2"/>
                </a:solidFill>
              </a:rPr>
              <a:t>商一帆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048"/>
          <p:cNvSpPr txBox="1"/>
          <p:nvPr>
            <p:custDataLst>
              <p:tags r:id="rId2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8" name="组合 2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9" name="Rectangle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0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1" name="Rectangle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2" name="Rectangle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3" name="Rectangle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4" name="Rectangle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5" name="组合 34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6" name="Rectangle 2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43" name="Rectangle 2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44" name="Rectangle 2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45" name="Rectangle 2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46" name="Rectangle 2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0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1" name="组合 50"/>
          <p:cNvGrpSpPr/>
          <p:nvPr>
            <p:custDataLst>
              <p:tags r:id="rId5"/>
            </p:custDataLst>
          </p:nvPr>
        </p:nvGrpSpPr>
        <p:grpSpPr>
          <a:xfrm>
            <a:off x="975361" y="1986261"/>
            <a:ext cx="4681727" cy="803692"/>
            <a:chOff x="680804" y="3350078"/>
            <a:chExt cx="2707353" cy="464758"/>
          </a:xfrm>
        </p:grpSpPr>
        <p:sp>
          <p:nvSpPr>
            <p:cNvPr id="52" name="MH_Entry_1">
              <a:hlinkClick r:id="rId29" action="ppaction://hlinksldjump"/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lt"/>
                  <a:ea typeface="+mn-ea"/>
                </a:rPr>
                <a:t>小组海报、宣传广告展示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3" name="MH_Number_1">
              <a:hlinkClick r:id="rId29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6"/>
            </p:custDataLst>
          </p:nvPr>
        </p:nvGrpSpPr>
        <p:grpSpPr>
          <a:xfrm>
            <a:off x="3755137" y="3518653"/>
            <a:ext cx="4681727" cy="803690"/>
            <a:chOff x="680804" y="4010138"/>
            <a:chExt cx="2707353" cy="464757"/>
          </a:xfrm>
        </p:grpSpPr>
        <p:sp>
          <p:nvSpPr>
            <p:cNvPr id="55" name="MH_Entry_2">
              <a:hlinkClick r:id="rId29" action="ppaction://hlinksldjump"/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lt"/>
                  <a:ea typeface="+mn-ea"/>
                </a:rPr>
                <a:t>主页展示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6" name="MH_Number_2">
              <a:hlinkClick r:id="rId29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7"/>
            </p:custDataLst>
          </p:nvPr>
        </p:nvGrpSpPr>
        <p:grpSpPr>
          <a:xfrm>
            <a:off x="6534913" y="5046020"/>
            <a:ext cx="4681727" cy="803687"/>
            <a:chOff x="680804" y="4670196"/>
            <a:chExt cx="2707353" cy="464758"/>
          </a:xfrm>
        </p:grpSpPr>
        <p:sp>
          <p:nvSpPr>
            <p:cNvPr id="58" name="MH_Entry_3">
              <a:hlinkClick r:id="rId29" action="ppaction://hlinksldjump"/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latin typeface="+mn-lt"/>
                  <a:ea typeface="+mn-ea"/>
                </a:rPr>
                <a:t>SVG</a:t>
              </a:r>
              <a:r>
                <a:rPr lang="zh-CN" altLang="en-US" sz="2000" dirty="0" smtClean="0">
                  <a:latin typeface="+mn-lt"/>
                  <a:ea typeface="+mn-ea"/>
                </a:rPr>
                <a:t>展示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9" name="MH_Number_3">
              <a:hlinkClick r:id="rId2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右大括号 1"/>
          <p:cNvSpPr/>
          <p:nvPr/>
        </p:nvSpPr>
        <p:spPr>
          <a:xfrm>
            <a:off x="6417023" y="2192752"/>
            <a:ext cx="717555" cy="1947410"/>
          </a:xfrm>
          <a:prstGeom prst="rightBrace">
            <a:avLst>
              <a:gd name="adj1" fmla="val 25639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MH_Entry_2">
            <a:hlinkClick r:id="rId2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23154" y="2808238"/>
            <a:ext cx="3547289" cy="77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latin typeface="+mn-lt"/>
                <a:ea typeface="+mn-ea"/>
              </a:rPr>
              <a:t>XSL/</a:t>
            </a:r>
            <a:r>
              <a:rPr lang="en-US" altLang="zh-CN" sz="2000" dirty="0" err="1" smtClean="0">
                <a:latin typeface="+mn-lt"/>
                <a:ea typeface="+mn-ea"/>
              </a:rPr>
              <a:t>XSLT+Xpath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80000" y="-355244"/>
            <a:ext cx="2374096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accent1"/>
                </a:solidFill>
              </a:rPr>
              <a:t>小组海报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788" y="609058"/>
            <a:ext cx="8306520" cy="62489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9" y="1286933"/>
            <a:ext cx="3917536" cy="4052712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276066" y="-37867"/>
            <a:ext cx="2041433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accent1"/>
                </a:solidFill>
              </a:rPr>
              <a:t>宣传海报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216" y="1286933"/>
            <a:ext cx="3313366" cy="4052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349" y="1286933"/>
            <a:ext cx="3562723" cy="40527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2741"/>
            <a:ext cx="12192000" cy="5765259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05411" y="-232059"/>
            <a:ext cx="1181178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accent1"/>
                </a:solidFill>
              </a:rPr>
              <a:t>主页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200" y="1516712"/>
            <a:ext cx="7313325" cy="499446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47947" y="110889"/>
            <a:ext cx="3197830" cy="1324800"/>
          </a:xfrm>
          <a:prstGeom prst="rect">
            <a:avLst/>
          </a:prstGeom>
        </p:spPr>
        <p:txBody>
          <a:bodyPr anchor="ctr" anchorCtr="0">
            <a:normAutofit fontScale="92500" lnSpcReduction="1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accent1"/>
                </a:solidFill>
              </a:rPr>
              <a:t>SVG</a:t>
            </a:r>
          </a:p>
          <a:p>
            <a:r>
              <a:rPr lang="zh-CN" altLang="en-US" sz="3600" dirty="0" smtClean="0">
                <a:solidFill>
                  <a:schemeClr val="accent1"/>
                </a:solidFill>
              </a:rPr>
              <a:t>使用工具：</a:t>
            </a:r>
            <a:r>
              <a:rPr lang="en-US" altLang="zh-CN" sz="3600" dirty="0" smtClean="0">
                <a:solidFill>
                  <a:schemeClr val="accent1"/>
                </a:solidFill>
              </a:rPr>
              <a:t>Method Draw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04" y="3879947"/>
            <a:ext cx="3333629" cy="22893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814" y="1129822"/>
            <a:ext cx="3331419" cy="22917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570" y="3879947"/>
            <a:ext cx="3333629" cy="22893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77" y="3879947"/>
            <a:ext cx="3327890" cy="2289359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4563403" y="-194978"/>
            <a:ext cx="319783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accent1"/>
                </a:solidFill>
              </a:rPr>
              <a:t>SVG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r>
              <a:rPr lang="zh-CN" altLang="en-US" sz="3600" dirty="0" smtClean="0">
                <a:solidFill>
                  <a:schemeClr val="accent1"/>
                </a:solidFill>
              </a:rPr>
              <a:t>效果</a:t>
            </a:r>
            <a:endParaRPr lang="en-US" altLang="zh-CN" sz="3600" dirty="0" smtClean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3550273" y="2782814"/>
            <a:ext cx="5091455" cy="1484386"/>
            <a:chOff x="1452993" y="2977752"/>
            <a:chExt cx="2350225" cy="902494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1452993" y="2977752"/>
              <a:ext cx="2073484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7045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1576956" y="3423373"/>
              <a:ext cx="1960813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7500" lnSpcReduction="20000"/>
            </a:bodyPr>
            <a:lstStyle/>
            <a:p>
              <a:pPr algn="ctr"/>
              <a:endParaRPr lang="zh-CN" altLang="en-US" sz="7045" dirty="0"/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3710824" y="2977753"/>
              <a:ext cx="92394" cy="442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3710824" y="3420665"/>
              <a:ext cx="9239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3710824" y="3739602"/>
              <a:ext cx="92394" cy="14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92500" lnSpcReduction="20000"/>
            </a:bodyPr>
            <a:lstStyle/>
            <a:p>
              <a:pPr algn="ctr"/>
              <a:endParaRPr lang="zh-CN" altLang="en-US" sz="132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7"/>
  <p:tag name="KSO_WM_TEMPLATE_CATEGORY" val="custom"/>
  <p:tag name="KSO_WM_TEMPLATE_INDEX" val="160570"/>
  <p:tag name="KSO_WM_UNIT_INDEX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32"/>
  <p:tag name="KSO_WM_TEMPLATE_CATEGORY" val="custom"/>
  <p:tag name="KSO_WM_TEMPLATE_INDEX" val="160570"/>
  <p:tag name="KSO_WM_UNIT_INDEX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37"/>
  <p:tag name="KSO_WM_TEMPLATE_CATEGORY" val="custom"/>
  <p:tag name="KSO_WM_TEMPLATE_INDEX" val="160570"/>
  <p:tag name="KSO_WM_UNIT_INDEX" val="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8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8*l_i*1_3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8*l_i*1_2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8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8*l_i*1_1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1"/>
  <p:tag name="KSO_WM_TEMPLATE_CATEGORY" val="custom"/>
  <p:tag name="KSO_WM_TEMPLATE_INDEX" val="160570"/>
  <p:tag name="KSO_WM_UNIT_INDEX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2"/>
  <p:tag name="KSO_WM_TEMPLATE_CATEGORY" val="custom"/>
  <p:tag name="KSO_WM_TEMPLATE_INDEX" val="160570"/>
  <p:tag name="KSO_WM_UNIT_INDEX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3"/>
  <p:tag name="KSO_WM_TEMPLATE_CATEGORY" val="custom"/>
  <p:tag name="KSO_WM_TEMPLATE_INDEX" val="160570"/>
  <p:tag name="KSO_WM_UNIT_INDEX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4"/>
  <p:tag name="KSO_WM_TEMPLATE_CATEGORY" val="custom"/>
  <p:tag name="KSO_WM_TEMPLATE_INDEX" val="160570"/>
  <p:tag name="KSO_WM_UNIT_INDEX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5"/>
  <p:tag name="KSO_WM_TEMPLATE_CATEGORY" val="custom"/>
  <p:tag name="KSO_WM_TEMPLATE_INDEX" val="160570"/>
  <p:tag name="KSO_WM_UNIT_INDEX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26"/>
  <p:tag name="KSO_WM_TEMPLATE_CATEGORY" val="custom"/>
  <p:tag name="KSO_WM_TEMPLATE_INDEX" val="160570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8"/>
  <p:tag name="KSO_WM_TEMPLATE_CATEGORY" val="custom"/>
  <p:tag name="KSO_WM_TEMPLATE_INDEX" val="160570"/>
  <p:tag name="KSO_WM_UNIT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9"/>
  <p:tag name="KSO_WM_TEMPLATE_CATEGORY" val="custom"/>
  <p:tag name="KSO_WM_TEMPLATE_INDEX" val="160570"/>
  <p:tag name="KSO_WM_UNIT_INDEX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0"/>
  <p:tag name="KSO_WM_TEMPLATE_CATEGORY" val="custom"/>
  <p:tag name="KSO_WM_TEMPLATE_INDEX" val="160570"/>
  <p:tag name="KSO_WM_UNIT_INDEX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1"/>
  <p:tag name="KSO_WM_TEMPLATE_CATEGORY" val="custom"/>
  <p:tag name="KSO_WM_TEMPLATE_INDEX" val="160570"/>
  <p:tag name="KSO_WM_UNIT_INDEX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2"/>
  <p:tag name="KSO_WM_TEMPLATE_CATEGORY" val="custom"/>
  <p:tag name="KSO_WM_TEMPLATE_INDEX" val="160570"/>
  <p:tag name="KSO_WM_UNIT_INDEX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3"/>
  <p:tag name="KSO_WM_TEMPLATE_CATEGORY" val="custom"/>
  <p:tag name="KSO_WM_TEMPLATE_INDEX" val="160570"/>
  <p:tag name="KSO_WM_UNIT_INDEX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3730"/>
  <p:tag name="MH_LIBRARY" val="GRAPHIC"/>
  <p:tag name="KSO_WM_TEMPLATE_CATEGORY" val="custom"/>
  <p:tag name="KSO_WM_TEMPLATE_INDEX" val="160570"/>
  <p:tag name="KSO_WM_TAG_VERSION" val="1.0"/>
  <p:tag name="KSO_WM_SLIDE_ID" val="custom160570_37"/>
  <p:tag name="KSO_WM_SLIDE_INDEX" val="37"/>
  <p:tag name="KSO_WM_SLIDE_ITEM_CNT" val="0"/>
  <p:tag name="KSO_WM_SLIDE_TYPE" val="endPage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0"/>
  <p:tag name="KSO_WM_TEMPLATE_CATEGORY" val="custom"/>
  <p:tag name="KSO_WM_TEMPLATE_INDEX" val="160570"/>
  <p:tag name="KSO_WM_UNIT_INDEX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6"/>
  <p:tag name="KSO_WM_TEMPLATE_CATEGORY" val="custom"/>
  <p:tag name="KSO_WM_TEMPLATE_INDEX" val="160570"/>
  <p:tag name="KSO_WM_UNIT_INDEX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7"/>
  <p:tag name="KSO_WM_TEMPLATE_CATEGORY" val="custom"/>
  <p:tag name="KSO_WM_TEMPLATE_INDEX" val="160570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8"/>
  <p:tag name="KSO_WM_TEMPLATE_CATEGORY" val="custom"/>
  <p:tag name="KSO_WM_TEMPLATE_INDEX" val="160570"/>
  <p:tag name="KSO_WM_UNIT_INDEX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9"/>
  <p:tag name="KSO_WM_TEMPLATE_CATEGORY" val="custom"/>
  <p:tag name="KSO_WM_TEMPLATE_INDEX" val="160570"/>
  <p:tag name="KSO_WM_UNIT_INDEX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10"/>
  <p:tag name="KSO_WM_TEMPLATE_CATEGORY" val="custom"/>
  <p:tag name="KSO_WM_TEMPLATE_INDEX" val="160570"/>
  <p:tag name="KSO_WM_UNIT_INDEX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"/>
  <p:tag name="KSO_WM_TEMPLATE_CATEGORY" val="custom"/>
  <p:tag name="KSO_WM_TEMPLATE_INDEX" val="160570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8*i*14"/>
  <p:tag name="KSO_WM_TEMPLATE_CATEGORY" val="custom"/>
  <p:tag name="KSO_WM_TEMPLATE_INDEX" val="160570"/>
  <p:tag name="KSO_WM_UNIT_INDEX" val="14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55</Words>
  <Application>Microsoft Office PowerPoint</Application>
  <PresentationFormat>宽屏</PresentationFormat>
  <Paragraphs>27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Wingdings</vt:lpstr>
      <vt:lpstr>Office 主题</vt:lpstr>
      <vt:lpstr>default小组 第二次研讨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zq</cp:lastModifiedBy>
  <cp:revision>238</cp:revision>
  <dcterms:created xsi:type="dcterms:W3CDTF">2015-09-21T03:34:00Z</dcterms:created>
  <dcterms:modified xsi:type="dcterms:W3CDTF">2019-04-03T16:40:51Z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