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5" r:id="rId5"/>
    <p:sldId id="313" r:id="rId6"/>
    <p:sldId id="352" r:id="rId7"/>
    <p:sldId id="351" r:id="rId8"/>
    <p:sldId id="353" r:id="rId9"/>
    <p:sldId id="316" r:id="rId10"/>
    <p:sldId id="315" r:id="rId11"/>
    <p:sldId id="354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9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EB46-0B20-4085-98CC-B53AFF328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228D9-C9C8-4794-B91D-52D993F01D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 userDrawn="1"/>
        </p:nvGrpSpPr>
        <p:grpSpPr>
          <a:xfrm>
            <a:off x="2156175" y="567980"/>
            <a:ext cx="7879650" cy="3073233"/>
            <a:chOff x="2014158" y="457200"/>
            <a:chExt cx="8163685" cy="3184013"/>
          </a:xfrm>
        </p:grpSpPr>
        <p:sp>
          <p:nvSpPr>
            <p:cNvPr id="37" name="Rectangle 9"/>
            <p:cNvSpPr>
              <a:spLocks noChangeArrowheads="1"/>
            </p:cNvSpPr>
            <p:nvPr/>
          </p:nvSpPr>
          <p:spPr bwMode="auto">
            <a:xfrm>
              <a:off x="4319862" y="677540"/>
              <a:ext cx="3552276" cy="2203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0"/>
            <p:cNvSpPr>
              <a:spLocks noChangeArrowheads="1"/>
            </p:cNvSpPr>
            <p:nvPr/>
          </p:nvSpPr>
          <p:spPr bwMode="auto">
            <a:xfrm>
              <a:off x="4497232" y="816588"/>
              <a:ext cx="3197535" cy="18012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1"/>
            <p:cNvSpPr>
              <a:spLocks noEditPoints="1"/>
            </p:cNvSpPr>
            <p:nvPr/>
          </p:nvSpPr>
          <p:spPr bwMode="auto">
            <a:xfrm>
              <a:off x="4086608" y="457200"/>
              <a:ext cx="4018785" cy="2554224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5128964" y="3174004"/>
              <a:ext cx="1924352" cy="434260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5853026" y="3174004"/>
              <a:ext cx="1200290" cy="434260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4497232" y="816588"/>
              <a:ext cx="1115251" cy="35938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4497232" y="1175976"/>
              <a:ext cx="1115251" cy="1441831"/>
            </a:xfrm>
            <a:prstGeom prst="rect">
              <a:avLst/>
            </a:prstGeom>
            <a:solidFill>
              <a:srgbClr val="3C4F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4681893" y="1340697"/>
              <a:ext cx="743500" cy="29521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4681893" y="1832716"/>
              <a:ext cx="743500" cy="293072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4681893" y="2290509"/>
              <a:ext cx="743500" cy="164719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6059555" y="1210204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543"/>
                </a:solidFill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6059555" y="1471188"/>
              <a:ext cx="1375231" cy="98404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6059555" y="1734312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6059555" y="1995297"/>
              <a:ext cx="1375231" cy="98404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6059555" y="2258420"/>
              <a:ext cx="1375231" cy="98404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52" name="Rectangle 25"/>
            <p:cNvSpPr>
              <a:spLocks noChangeArrowheads="1"/>
            </p:cNvSpPr>
            <p:nvPr userDrawn="1"/>
          </p:nvSpPr>
          <p:spPr bwMode="auto">
            <a:xfrm>
              <a:off x="2014158" y="3451765"/>
              <a:ext cx="300645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26"/>
            <p:cNvSpPr>
              <a:spLocks noChangeArrowheads="1"/>
            </p:cNvSpPr>
            <p:nvPr userDrawn="1"/>
          </p:nvSpPr>
          <p:spPr bwMode="auto">
            <a:xfrm>
              <a:off x="2314803" y="3095520"/>
              <a:ext cx="290350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Rectangle 27"/>
            <p:cNvSpPr>
              <a:spLocks noChangeArrowheads="1"/>
            </p:cNvSpPr>
            <p:nvPr userDrawn="1"/>
          </p:nvSpPr>
          <p:spPr bwMode="auto">
            <a:xfrm>
              <a:off x="2605152" y="2560124"/>
              <a:ext cx="300645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 userDrawn="1"/>
          </p:nvSpPr>
          <p:spPr bwMode="auto">
            <a:xfrm>
              <a:off x="2905798" y="2175052"/>
              <a:ext cx="298587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Rectangle 29"/>
            <p:cNvSpPr>
              <a:spLocks noChangeArrowheads="1"/>
            </p:cNvSpPr>
            <p:nvPr userDrawn="1"/>
          </p:nvSpPr>
          <p:spPr bwMode="auto">
            <a:xfrm>
              <a:off x="3204385" y="3009033"/>
              <a:ext cx="292409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Rectangle 30"/>
            <p:cNvSpPr>
              <a:spLocks noChangeArrowheads="1"/>
            </p:cNvSpPr>
            <p:nvPr userDrawn="1"/>
          </p:nvSpPr>
          <p:spPr bwMode="auto">
            <a:xfrm>
              <a:off x="3496793" y="3379692"/>
              <a:ext cx="298587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32"/>
            <p:cNvSpPr>
              <a:spLocks noChangeArrowheads="1"/>
            </p:cNvSpPr>
            <p:nvPr userDrawn="1"/>
          </p:nvSpPr>
          <p:spPr bwMode="auto">
            <a:xfrm>
              <a:off x="9887493" y="3451765"/>
              <a:ext cx="290350" cy="189448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33"/>
            <p:cNvSpPr>
              <a:spLocks noChangeArrowheads="1"/>
            </p:cNvSpPr>
            <p:nvPr userDrawn="1"/>
          </p:nvSpPr>
          <p:spPr bwMode="auto">
            <a:xfrm>
              <a:off x="9586848" y="3095520"/>
              <a:ext cx="300645" cy="545691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34"/>
            <p:cNvSpPr>
              <a:spLocks noChangeArrowheads="1"/>
            </p:cNvSpPr>
            <p:nvPr userDrawn="1"/>
          </p:nvSpPr>
          <p:spPr bwMode="auto">
            <a:xfrm>
              <a:off x="9288261" y="2560124"/>
              <a:ext cx="298587" cy="108108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35"/>
            <p:cNvSpPr>
              <a:spLocks noChangeArrowheads="1"/>
            </p:cNvSpPr>
            <p:nvPr userDrawn="1"/>
          </p:nvSpPr>
          <p:spPr bwMode="auto">
            <a:xfrm>
              <a:off x="8995852" y="2175052"/>
              <a:ext cx="292409" cy="1466161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 userDrawn="1"/>
          </p:nvSpPr>
          <p:spPr bwMode="auto">
            <a:xfrm>
              <a:off x="8697266" y="3009033"/>
              <a:ext cx="298587" cy="632178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37"/>
            <p:cNvSpPr>
              <a:spLocks noChangeArrowheads="1"/>
            </p:cNvSpPr>
            <p:nvPr userDrawn="1"/>
          </p:nvSpPr>
          <p:spPr bwMode="auto">
            <a:xfrm>
              <a:off x="8396621" y="3379692"/>
              <a:ext cx="300645" cy="26152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1048"/>
            <a:ext cx="9144000" cy="1637564"/>
          </a:xfrm>
        </p:spPr>
        <p:txBody>
          <a:bodyPr anchor="b" anchorCtr="0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38631"/>
            <a:ext cx="9144000" cy="6668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893879"/>
            <a:ext cx="10515600" cy="1235811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8445"/>
            <a:ext cx="10515600" cy="47523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7134" y="585216"/>
            <a:ext cx="4017733" cy="3036349"/>
            <a:chOff x="3186113" y="530112"/>
            <a:chExt cx="2625725" cy="233838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338513" y="693625"/>
              <a:ext cx="2320925" cy="16351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3186113" y="530112"/>
              <a:ext cx="2625725" cy="1895475"/>
            </a:xfrm>
            <a:custGeom>
              <a:avLst/>
              <a:gdLst>
                <a:gd name="T0" fmla="*/ 397 w 432"/>
                <a:gd name="T1" fmla="*/ 0 h 312"/>
                <a:gd name="T2" fmla="*/ 33 w 432"/>
                <a:gd name="T3" fmla="*/ 0 h 312"/>
                <a:gd name="T4" fmla="*/ 0 w 432"/>
                <a:gd name="T5" fmla="*/ 35 h 312"/>
                <a:gd name="T6" fmla="*/ 0 w 432"/>
                <a:gd name="T7" fmla="*/ 276 h 312"/>
                <a:gd name="T8" fmla="*/ 33 w 432"/>
                <a:gd name="T9" fmla="*/ 312 h 312"/>
                <a:gd name="T10" fmla="*/ 397 w 432"/>
                <a:gd name="T11" fmla="*/ 312 h 312"/>
                <a:gd name="T12" fmla="*/ 432 w 432"/>
                <a:gd name="T13" fmla="*/ 276 h 312"/>
                <a:gd name="T14" fmla="*/ 432 w 432"/>
                <a:gd name="T15" fmla="*/ 35 h 312"/>
                <a:gd name="T16" fmla="*/ 397 w 432"/>
                <a:gd name="T17" fmla="*/ 0 h 312"/>
                <a:gd name="T18" fmla="*/ 408 w 432"/>
                <a:gd name="T19" fmla="*/ 284 h 312"/>
                <a:gd name="T20" fmla="*/ 24 w 432"/>
                <a:gd name="T21" fmla="*/ 284 h 312"/>
                <a:gd name="T22" fmla="*/ 24 w 432"/>
                <a:gd name="T23" fmla="*/ 28 h 312"/>
                <a:gd name="T24" fmla="*/ 408 w 432"/>
                <a:gd name="T25" fmla="*/ 28 h 312"/>
                <a:gd name="T26" fmla="*/ 408 w 432"/>
                <a:gd name="T27" fmla="*/ 28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2" h="312">
                  <a:moveTo>
                    <a:pt x="39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95"/>
                    <a:pt x="15" y="312"/>
                    <a:pt x="33" y="312"/>
                  </a:cubicBezTo>
                  <a:cubicBezTo>
                    <a:pt x="397" y="312"/>
                    <a:pt x="397" y="312"/>
                    <a:pt x="397" y="312"/>
                  </a:cubicBezTo>
                  <a:cubicBezTo>
                    <a:pt x="416" y="312"/>
                    <a:pt x="432" y="295"/>
                    <a:pt x="432" y="276"/>
                  </a:cubicBezTo>
                  <a:cubicBezTo>
                    <a:pt x="432" y="35"/>
                    <a:pt x="432" y="35"/>
                    <a:pt x="432" y="35"/>
                  </a:cubicBezTo>
                  <a:cubicBezTo>
                    <a:pt x="432" y="16"/>
                    <a:pt x="416" y="0"/>
                    <a:pt x="397" y="0"/>
                  </a:cubicBezTo>
                  <a:close/>
                  <a:moveTo>
                    <a:pt x="408" y="284"/>
                  </a:moveTo>
                  <a:cubicBezTo>
                    <a:pt x="24" y="284"/>
                    <a:pt x="24" y="284"/>
                    <a:pt x="24" y="28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408" y="28"/>
                    <a:pt x="408" y="28"/>
                    <a:pt x="408" y="28"/>
                  </a:cubicBezTo>
                  <a:lnTo>
                    <a:pt x="408" y="284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3867150" y="2546237"/>
              <a:ext cx="1257300" cy="322262"/>
            </a:xfrm>
            <a:custGeom>
              <a:avLst/>
              <a:gdLst>
                <a:gd name="T0" fmla="*/ 163 w 207"/>
                <a:gd name="T1" fmla="*/ 35 h 53"/>
                <a:gd name="T2" fmla="*/ 207 w 207"/>
                <a:gd name="T3" fmla="*/ 35 h 53"/>
                <a:gd name="T4" fmla="*/ 207 w 207"/>
                <a:gd name="T5" fmla="*/ 53 h 53"/>
                <a:gd name="T6" fmla="*/ 0 w 207"/>
                <a:gd name="T7" fmla="*/ 53 h 53"/>
                <a:gd name="T8" fmla="*/ 0 w 207"/>
                <a:gd name="T9" fmla="*/ 35 h 53"/>
                <a:gd name="T10" fmla="*/ 44 w 207"/>
                <a:gd name="T11" fmla="*/ 35 h 53"/>
                <a:gd name="T12" fmla="*/ 58 w 207"/>
                <a:gd name="T13" fmla="*/ 11 h 53"/>
                <a:gd name="T14" fmla="*/ 66 w 207"/>
                <a:gd name="T15" fmla="*/ 0 h 53"/>
                <a:gd name="T16" fmla="*/ 104 w 207"/>
                <a:gd name="T17" fmla="*/ 0 h 53"/>
                <a:gd name="T18" fmla="*/ 141 w 207"/>
                <a:gd name="T19" fmla="*/ 0 h 53"/>
                <a:gd name="T20" fmla="*/ 149 w 207"/>
                <a:gd name="T21" fmla="*/ 11 h 53"/>
                <a:gd name="T22" fmla="*/ 163 w 207"/>
                <a:gd name="T23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53">
                  <a:moveTo>
                    <a:pt x="163" y="35"/>
                  </a:moveTo>
                  <a:cubicBezTo>
                    <a:pt x="207" y="35"/>
                    <a:pt x="207" y="35"/>
                    <a:pt x="207" y="35"/>
                  </a:cubicBezTo>
                  <a:cubicBezTo>
                    <a:pt x="207" y="53"/>
                    <a:pt x="207" y="53"/>
                    <a:pt x="20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1"/>
                    <a:pt x="53" y="24"/>
                    <a:pt x="58" y="11"/>
                  </a:cubicBezTo>
                  <a:cubicBezTo>
                    <a:pt x="58" y="11"/>
                    <a:pt x="61" y="1"/>
                    <a:pt x="66" y="0"/>
                  </a:cubicBezTo>
                  <a:cubicBezTo>
                    <a:pt x="69" y="0"/>
                    <a:pt x="86" y="0"/>
                    <a:pt x="104" y="0"/>
                  </a:cubicBezTo>
                  <a:cubicBezTo>
                    <a:pt x="121" y="0"/>
                    <a:pt x="138" y="0"/>
                    <a:pt x="141" y="0"/>
                  </a:cubicBezTo>
                  <a:cubicBezTo>
                    <a:pt x="146" y="1"/>
                    <a:pt x="149" y="11"/>
                    <a:pt x="149" y="11"/>
                  </a:cubicBezTo>
                  <a:cubicBezTo>
                    <a:pt x="154" y="24"/>
                    <a:pt x="159" y="31"/>
                    <a:pt x="163" y="35"/>
                  </a:cubicBez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4340225" y="2546237"/>
              <a:ext cx="784225" cy="322262"/>
            </a:xfrm>
            <a:custGeom>
              <a:avLst/>
              <a:gdLst>
                <a:gd name="T0" fmla="*/ 85 w 129"/>
                <a:gd name="T1" fmla="*/ 35 h 53"/>
                <a:gd name="T2" fmla="*/ 71 w 129"/>
                <a:gd name="T3" fmla="*/ 11 h 53"/>
                <a:gd name="T4" fmla="*/ 63 w 129"/>
                <a:gd name="T5" fmla="*/ 0 h 53"/>
                <a:gd name="T6" fmla="*/ 26 w 129"/>
                <a:gd name="T7" fmla="*/ 0 h 53"/>
                <a:gd name="T8" fmla="*/ 0 w 129"/>
                <a:gd name="T9" fmla="*/ 0 h 53"/>
                <a:gd name="T10" fmla="*/ 59 w 129"/>
                <a:gd name="T11" fmla="*/ 53 h 53"/>
                <a:gd name="T12" fmla="*/ 129 w 129"/>
                <a:gd name="T13" fmla="*/ 53 h 53"/>
                <a:gd name="T14" fmla="*/ 129 w 129"/>
                <a:gd name="T15" fmla="*/ 35 h 53"/>
                <a:gd name="T16" fmla="*/ 85 w 129"/>
                <a:gd name="T17" fmla="*/ 3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53">
                  <a:moveTo>
                    <a:pt x="85" y="35"/>
                  </a:moveTo>
                  <a:cubicBezTo>
                    <a:pt x="81" y="31"/>
                    <a:pt x="76" y="24"/>
                    <a:pt x="71" y="11"/>
                  </a:cubicBezTo>
                  <a:cubicBezTo>
                    <a:pt x="71" y="11"/>
                    <a:pt x="68" y="1"/>
                    <a:pt x="63" y="0"/>
                  </a:cubicBezTo>
                  <a:cubicBezTo>
                    <a:pt x="60" y="0"/>
                    <a:pt x="43" y="0"/>
                    <a:pt x="26" y="0"/>
                  </a:cubicBezTo>
                  <a:cubicBezTo>
                    <a:pt x="16" y="0"/>
                    <a:pt x="7" y="0"/>
                    <a:pt x="0" y="0"/>
                  </a:cubicBezTo>
                  <a:cubicBezTo>
                    <a:pt x="21" y="15"/>
                    <a:pt x="41" y="33"/>
                    <a:pt x="59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9" y="35"/>
                    <a:pt x="129" y="35"/>
                    <a:pt x="129" y="35"/>
                  </a:cubicBezTo>
                  <a:lnTo>
                    <a:pt x="85" y="35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" y="2260237"/>
            <a:ext cx="12192000" cy="2516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507"/>
            <a:ext cx="10515600" cy="2055731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F731-F1D9-405D-9569-D30D95C59A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D1296-2E93-47A3-B509-9CB210ECFE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!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7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slide" Target="slide1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2.png"/><Relationship Id="rId1" Type="http://schemas.openxmlformats.org/officeDocument/2006/relationships/hyperlink" Target="https://github.com/jkdjflksjdflksjflkdsjfs/default-xml-/blob/master/README.md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4.png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image" Target="../media/image5.png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image" Target="../media/image6.png"/><Relationship Id="rId1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default小组 第一次研讨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26070" y="5240655"/>
            <a:ext cx="44875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2"/>
                </a:solidFill>
              </a:rPr>
              <a:t>评审： 赵谦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讲解： 商一帆</a:t>
            </a:r>
            <a:endParaRPr lang="zh-CN" altLang="en-US" sz="2400">
              <a:solidFill>
                <a:schemeClr val="tx2"/>
              </a:solidFill>
            </a:endParaRPr>
          </a:p>
          <a:p>
            <a:r>
              <a:rPr lang="zh-CN" altLang="en-US" sz="2400">
                <a:solidFill>
                  <a:schemeClr val="tx2"/>
                </a:solidFill>
              </a:rPr>
              <a:t>数据演示： 郑浩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3550273" y="2782814"/>
            <a:ext cx="5091455" cy="1484386"/>
            <a:chOff x="1452993" y="2977752"/>
            <a:chExt cx="2350225" cy="902494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452993" y="2977752"/>
              <a:ext cx="2073484" cy="445621"/>
            </a:xfrm>
            <a:custGeom>
              <a:avLst/>
              <a:gdLst/>
              <a:ahLst/>
              <a:cxnLst/>
              <a:rect l="l" t="t" r="r" b="b"/>
              <a:pathLst>
                <a:path w="4809530" h="445621">
                  <a:moveTo>
                    <a:pt x="3914775" y="14883"/>
                  </a:moveTo>
                  <a:lnTo>
                    <a:pt x="4071342" y="14883"/>
                  </a:lnTo>
                  <a:lnTo>
                    <a:pt x="3705225" y="368499"/>
                  </a:lnTo>
                  <a:lnTo>
                    <a:pt x="3762005" y="445621"/>
                  </a:lnTo>
                  <a:lnTo>
                    <a:pt x="3483444" y="445621"/>
                  </a:lnTo>
                  <a:close/>
                  <a:moveTo>
                    <a:pt x="3365896" y="14883"/>
                  </a:moveTo>
                  <a:lnTo>
                    <a:pt x="3481388" y="14883"/>
                  </a:lnTo>
                  <a:lnTo>
                    <a:pt x="3481388" y="445621"/>
                  </a:lnTo>
                  <a:lnTo>
                    <a:pt x="3365896" y="445621"/>
                  </a:lnTo>
                  <a:close/>
                  <a:moveTo>
                    <a:pt x="3070026" y="14883"/>
                  </a:moveTo>
                  <a:lnTo>
                    <a:pt x="3180754" y="14883"/>
                  </a:lnTo>
                  <a:lnTo>
                    <a:pt x="3180754" y="445621"/>
                  </a:lnTo>
                  <a:lnTo>
                    <a:pt x="3070026" y="445621"/>
                  </a:lnTo>
                  <a:close/>
                  <a:moveTo>
                    <a:pt x="2493168" y="14883"/>
                  </a:moveTo>
                  <a:lnTo>
                    <a:pt x="2611636" y="14883"/>
                  </a:lnTo>
                  <a:lnTo>
                    <a:pt x="2899792" y="445621"/>
                  </a:lnTo>
                  <a:lnTo>
                    <a:pt x="2766860" y="445621"/>
                  </a:lnTo>
                  <a:lnTo>
                    <a:pt x="2603896" y="201811"/>
                  </a:lnTo>
                  <a:lnTo>
                    <a:pt x="2603896" y="445621"/>
                  </a:lnTo>
                  <a:lnTo>
                    <a:pt x="2493168" y="445621"/>
                  </a:lnTo>
                  <a:close/>
                  <a:moveTo>
                    <a:pt x="1924050" y="14883"/>
                  </a:moveTo>
                  <a:lnTo>
                    <a:pt x="2048470" y="14883"/>
                  </a:lnTo>
                  <a:lnTo>
                    <a:pt x="2224762" y="445621"/>
                  </a:lnTo>
                  <a:lnTo>
                    <a:pt x="2105067" y="445621"/>
                  </a:lnTo>
                  <a:lnTo>
                    <a:pt x="2045494" y="287536"/>
                  </a:lnTo>
                  <a:cubicBezTo>
                    <a:pt x="2017713" y="214114"/>
                    <a:pt x="1997075" y="153789"/>
                    <a:pt x="1983581" y="106561"/>
                  </a:cubicBezTo>
                  <a:cubicBezTo>
                    <a:pt x="1972468" y="162521"/>
                    <a:pt x="1956792" y="218083"/>
                    <a:pt x="1936551" y="273249"/>
                  </a:cubicBezTo>
                  <a:lnTo>
                    <a:pt x="1872012" y="445621"/>
                  </a:lnTo>
                  <a:lnTo>
                    <a:pt x="1758630" y="445621"/>
                  </a:lnTo>
                  <a:close/>
                  <a:moveTo>
                    <a:pt x="812006" y="14883"/>
                  </a:moveTo>
                  <a:lnTo>
                    <a:pt x="927497" y="14883"/>
                  </a:lnTo>
                  <a:lnTo>
                    <a:pt x="927497" y="373261"/>
                  </a:lnTo>
                  <a:lnTo>
                    <a:pt x="1381125" y="373261"/>
                  </a:lnTo>
                  <a:lnTo>
                    <a:pt x="1381125" y="14883"/>
                  </a:lnTo>
                  <a:lnTo>
                    <a:pt x="1496615" y="14883"/>
                  </a:lnTo>
                  <a:lnTo>
                    <a:pt x="1496615" y="445621"/>
                  </a:lnTo>
                  <a:lnTo>
                    <a:pt x="812006" y="445621"/>
                  </a:lnTo>
                  <a:close/>
                  <a:moveTo>
                    <a:pt x="0" y="14883"/>
                  </a:moveTo>
                  <a:lnTo>
                    <a:pt x="691753" y="14883"/>
                  </a:lnTo>
                  <a:lnTo>
                    <a:pt x="691753" y="117872"/>
                  </a:lnTo>
                  <a:lnTo>
                    <a:pt x="403027" y="117872"/>
                  </a:lnTo>
                  <a:lnTo>
                    <a:pt x="403027" y="445621"/>
                  </a:lnTo>
                  <a:lnTo>
                    <a:pt x="287536" y="445621"/>
                  </a:lnTo>
                  <a:lnTo>
                    <a:pt x="287536" y="117872"/>
                  </a:lnTo>
                  <a:lnTo>
                    <a:pt x="0" y="117872"/>
                  </a:lnTo>
                  <a:close/>
                  <a:moveTo>
                    <a:pt x="4481513" y="0"/>
                  </a:moveTo>
                  <a:cubicBezTo>
                    <a:pt x="4546203" y="0"/>
                    <a:pt x="4603254" y="10418"/>
                    <a:pt x="4652665" y="31254"/>
                  </a:cubicBezTo>
                  <a:cubicBezTo>
                    <a:pt x="4702076" y="52090"/>
                    <a:pt x="4740076" y="82749"/>
                    <a:pt x="4766667" y="123230"/>
                  </a:cubicBezTo>
                  <a:cubicBezTo>
                    <a:pt x="4793257" y="163711"/>
                    <a:pt x="4807544" y="209550"/>
                    <a:pt x="4809530" y="260747"/>
                  </a:cubicBezTo>
                  <a:lnTo>
                    <a:pt x="4698802" y="269081"/>
                  </a:lnTo>
                  <a:cubicBezTo>
                    <a:pt x="4692848" y="213916"/>
                    <a:pt x="4672707" y="172244"/>
                    <a:pt x="4638377" y="144066"/>
                  </a:cubicBezTo>
                  <a:cubicBezTo>
                    <a:pt x="4604047" y="115888"/>
                    <a:pt x="4553346" y="101799"/>
                    <a:pt x="4486275" y="101799"/>
                  </a:cubicBezTo>
                  <a:cubicBezTo>
                    <a:pt x="4416425" y="101799"/>
                    <a:pt x="4365525" y="114598"/>
                    <a:pt x="4333578" y="140196"/>
                  </a:cubicBezTo>
                  <a:cubicBezTo>
                    <a:pt x="4301629" y="165795"/>
                    <a:pt x="4285654" y="196652"/>
                    <a:pt x="4285654" y="232767"/>
                  </a:cubicBezTo>
                  <a:cubicBezTo>
                    <a:pt x="4285654" y="264120"/>
                    <a:pt x="4296965" y="289917"/>
                    <a:pt x="4319587" y="310158"/>
                  </a:cubicBezTo>
                  <a:cubicBezTo>
                    <a:pt x="4341812" y="330399"/>
                    <a:pt x="4399855" y="351135"/>
                    <a:pt x="4493716" y="372368"/>
                  </a:cubicBezTo>
                  <a:cubicBezTo>
                    <a:pt x="4587577" y="393601"/>
                    <a:pt x="4651971" y="412155"/>
                    <a:pt x="4686895" y="428030"/>
                  </a:cubicBezTo>
                  <a:lnTo>
                    <a:pt x="4716159" y="445621"/>
                  </a:lnTo>
                  <a:lnTo>
                    <a:pt x="4336288" y="445621"/>
                  </a:lnTo>
                  <a:lnTo>
                    <a:pt x="4298156" y="430411"/>
                  </a:lnTo>
                  <a:cubicBezTo>
                    <a:pt x="4256484" y="408583"/>
                    <a:pt x="4225429" y="381496"/>
                    <a:pt x="4204990" y="349151"/>
                  </a:cubicBezTo>
                  <a:cubicBezTo>
                    <a:pt x="4184550" y="316806"/>
                    <a:pt x="4174331" y="280591"/>
                    <a:pt x="4174331" y="240506"/>
                  </a:cubicBezTo>
                  <a:cubicBezTo>
                    <a:pt x="4174331" y="196453"/>
                    <a:pt x="4186833" y="155278"/>
                    <a:pt x="4211836" y="116979"/>
                  </a:cubicBezTo>
                  <a:cubicBezTo>
                    <a:pt x="4236839" y="78681"/>
                    <a:pt x="4273351" y="49610"/>
                    <a:pt x="4321373" y="29766"/>
                  </a:cubicBezTo>
                  <a:cubicBezTo>
                    <a:pt x="4369395" y="9922"/>
                    <a:pt x="4422775" y="0"/>
                    <a:pt x="448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7045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576956" y="3423373"/>
              <a:ext cx="1960813" cy="456873"/>
            </a:xfrm>
            <a:custGeom>
              <a:avLst/>
              <a:gdLst/>
              <a:ahLst/>
              <a:cxnLst/>
              <a:rect l="l" t="t" r="r" b="b"/>
              <a:pathLst>
                <a:path w="4548187" h="456873">
                  <a:moveTo>
                    <a:pt x="4048752" y="0"/>
                  </a:moveTo>
                  <a:lnTo>
                    <a:pt x="4428623" y="0"/>
                  </a:lnTo>
                  <a:lnTo>
                    <a:pt x="4465588" y="22220"/>
                  </a:lnTo>
                  <a:cubicBezTo>
                    <a:pt x="4484340" y="37054"/>
                    <a:pt x="4499768" y="53449"/>
                    <a:pt x="4511873" y="71408"/>
                  </a:cubicBezTo>
                  <a:cubicBezTo>
                    <a:pt x="4536082" y="107325"/>
                    <a:pt x="4548187" y="148700"/>
                    <a:pt x="4548187" y="195531"/>
                  </a:cubicBezTo>
                  <a:cubicBezTo>
                    <a:pt x="4548187" y="241965"/>
                    <a:pt x="4534892" y="285721"/>
                    <a:pt x="4508301" y="326797"/>
                  </a:cubicBezTo>
                  <a:cubicBezTo>
                    <a:pt x="4481710" y="367874"/>
                    <a:pt x="4443511" y="399822"/>
                    <a:pt x="4393704" y="422643"/>
                  </a:cubicBezTo>
                  <a:cubicBezTo>
                    <a:pt x="4343896" y="445463"/>
                    <a:pt x="4287837" y="456873"/>
                    <a:pt x="4225528" y="456873"/>
                  </a:cubicBezTo>
                  <a:cubicBezTo>
                    <a:pt x="4146550" y="456873"/>
                    <a:pt x="4080371" y="445364"/>
                    <a:pt x="4026991" y="422345"/>
                  </a:cubicBezTo>
                  <a:cubicBezTo>
                    <a:pt x="3973611" y="399326"/>
                    <a:pt x="3931741" y="364699"/>
                    <a:pt x="3901380" y="318463"/>
                  </a:cubicBezTo>
                  <a:cubicBezTo>
                    <a:pt x="3871019" y="272227"/>
                    <a:pt x="3855045" y="219939"/>
                    <a:pt x="3853457" y="161598"/>
                  </a:cubicBezTo>
                  <a:lnTo>
                    <a:pt x="3962400" y="152073"/>
                  </a:lnTo>
                  <a:cubicBezTo>
                    <a:pt x="3967559" y="195729"/>
                    <a:pt x="3979565" y="231547"/>
                    <a:pt x="3998416" y="259527"/>
                  </a:cubicBezTo>
                  <a:cubicBezTo>
                    <a:pt x="4017268" y="287507"/>
                    <a:pt x="4046537" y="310128"/>
                    <a:pt x="4086225" y="327393"/>
                  </a:cubicBezTo>
                  <a:cubicBezTo>
                    <a:pt x="4125912" y="344657"/>
                    <a:pt x="4170560" y="353289"/>
                    <a:pt x="4220170" y="353289"/>
                  </a:cubicBezTo>
                  <a:cubicBezTo>
                    <a:pt x="4264223" y="353289"/>
                    <a:pt x="4303117" y="346740"/>
                    <a:pt x="4336851" y="333643"/>
                  </a:cubicBezTo>
                  <a:cubicBezTo>
                    <a:pt x="4370585" y="320546"/>
                    <a:pt x="4395688" y="302588"/>
                    <a:pt x="4412159" y="279768"/>
                  </a:cubicBezTo>
                  <a:cubicBezTo>
                    <a:pt x="4428628" y="256947"/>
                    <a:pt x="4436864" y="232043"/>
                    <a:pt x="4436864" y="205056"/>
                  </a:cubicBezTo>
                  <a:cubicBezTo>
                    <a:pt x="4436864" y="177671"/>
                    <a:pt x="4428926" y="153760"/>
                    <a:pt x="4413051" y="133321"/>
                  </a:cubicBezTo>
                  <a:cubicBezTo>
                    <a:pt x="4397176" y="112882"/>
                    <a:pt x="4370983" y="95717"/>
                    <a:pt x="4334470" y="81826"/>
                  </a:cubicBezTo>
                  <a:cubicBezTo>
                    <a:pt x="4311054" y="72698"/>
                    <a:pt x="4259262" y="58510"/>
                    <a:pt x="4179093" y="39261"/>
                  </a:cubicBezTo>
                  <a:cubicBezTo>
                    <a:pt x="4139009" y="29637"/>
                    <a:pt x="4104927" y="20286"/>
                    <a:pt x="4076848" y="11207"/>
                  </a:cubicBezTo>
                  <a:close/>
                  <a:moveTo>
                    <a:pt x="3078360" y="0"/>
                  </a:moveTo>
                  <a:lnTo>
                    <a:pt x="3193851" y="0"/>
                  </a:lnTo>
                  <a:lnTo>
                    <a:pt x="3193851" y="2054"/>
                  </a:lnTo>
                  <a:lnTo>
                    <a:pt x="3195908" y="0"/>
                  </a:lnTo>
                  <a:lnTo>
                    <a:pt x="3474469" y="0"/>
                  </a:lnTo>
                  <a:lnTo>
                    <a:pt x="3799879" y="441990"/>
                  </a:lnTo>
                  <a:lnTo>
                    <a:pt x="3647479" y="441990"/>
                  </a:lnTo>
                  <a:lnTo>
                    <a:pt x="3336726" y="268"/>
                  </a:lnTo>
                  <a:lnTo>
                    <a:pt x="3193851" y="139571"/>
                  </a:lnTo>
                  <a:lnTo>
                    <a:pt x="3193851" y="441990"/>
                  </a:lnTo>
                  <a:lnTo>
                    <a:pt x="3078360" y="441990"/>
                  </a:lnTo>
                  <a:close/>
                  <a:moveTo>
                    <a:pt x="2479324" y="0"/>
                  </a:moveTo>
                  <a:lnTo>
                    <a:pt x="2612256" y="0"/>
                  </a:lnTo>
                  <a:lnTo>
                    <a:pt x="2782490" y="254467"/>
                  </a:lnTo>
                  <a:lnTo>
                    <a:pt x="2782490" y="0"/>
                  </a:lnTo>
                  <a:lnTo>
                    <a:pt x="2893218" y="0"/>
                  </a:lnTo>
                  <a:lnTo>
                    <a:pt x="2893218" y="441990"/>
                  </a:lnTo>
                  <a:lnTo>
                    <a:pt x="2774751" y="441990"/>
                  </a:lnTo>
                  <a:close/>
                  <a:moveTo>
                    <a:pt x="2205632" y="0"/>
                  </a:moveTo>
                  <a:lnTo>
                    <a:pt x="2316360" y="0"/>
                  </a:lnTo>
                  <a:lnTo>
                    <a:pt x="2316360" y="441990"/>
                  </a:lnTo>
                  <a:lnTo>
                    <a:pt x="2205632" y="441990"/>
                  </a:lnTo>
                  <a:close/>
                  <a:moveTo>
                    <a:pt x="1471094" y="0"/>
                  </a:moveTo>
                  <a:lnTo>
                    <a:pt x="1584476" y="0"/>
                  </a:lnTo>
                  <a:lnTo>
                    <a:pt x="1553170" y="83612"/>
                  </a:lnTo>
                  <a:lnTo>
                    <a:pt x="1849040" y="83612"/>
                  </a:lnTo>
                  <a:lnTo>
                    <a:pt x="1817531" y="0"/>
                  </a:lnTo>
                  <a:lnTo>
                    <a:pt x="1937226" y="0"/>
                  </a:lnTo>
                  <a:lnTo>
                    <a:pt x="2118122" y="441990"/>
                  </a:lnTo>
                  <a:lnTo>
                    <a:pt x="1986557" y="441990"/>
                  </a:lnTo>
                  <a:lnTo>
                    <a:pt x="1884759" y="177671"/>
                  </a:lnTo>
                  <a:lnTo>
                    <a:pt x="1519833" y="177671"/>
                  </a:lnTo>
                  <a:lnTo>
                    <a:pt x="1423987" y="441990"/>
                  </a:lnTo>
                  <a:lnTo>
                    <a:pt x="1301353" y="441990"/>
                  </a:lnTo>
                  <a:close/>
                  <a:moveTo>
                    <a:pt x="524470" y="0"/>
                  </a:moveTo>
                  <a:lnTo>
                    <a:pt x="1209079" y="0"/>
                  </a:lnTo>
                  <a:lnTo>
                    <a:pt x="1209079" y="441990"/>
                  </a:lnTo>
                  <a:lnTo>
                    <a:pt x="1093589" y="441990"/>
                  </a:lnTo>
                  <a:lnTo>
                    <a:pt x="1093589" y="30629"/>
                  </a:lnTo>
                  <a:lnTo>
                    <a:pt x="639961" y="30629"/>
                  </a:lnTo>
                  <a:lnTo>
                    <a:pt x="639961" y="441990"/>
                  </a:lnTo>
                  <a:lnTo>
                    <a:pt x="524470" y="441990"/>
                  </a:lnTo>
                  <a:close/>
                  <a:moveTo>
                    <a:pt x="0" y="0"/>
                  </a:moveTo>
                  <a:lnTo>
                    <a:pt x="115491" y="0"/>
                  </a:lnTo>
                  <a:lnTo>
                    <a:pt x="115491" y="441990"/>
                  </a:lnTo>
                  <a:lnTo>
                    <a:pt x="0" y="4419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  <a:normAutofit fontScale="77500" lnSpcReduction="20000"/>
            </a:bodyPr>
            <a:lstStyle/>
            <a:p>
              <a:pPr algn="ctr"/>
              <a:endParaRPr lang="zh-CN" altLang="en-US" sz="7045" dirty="0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3710824" y="2977753"/>
              <a:ext cx="92394" cy="442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3710824" y="3420665"/>
              <a:ext cx="92394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70000" lnSpcReduction="20000"/>
            </a:bodyPr>
            <a:lstStyle/>
            <a:p>
              <a:pPr algn="ctr"/>
              <a:endParaRPr lang="zh-CN" altLang="en-US" sz="1320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3710824" y="3739602"/>
              <a:ext cx="92394" cy="140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101" tIns="33550" rIns="67101" bIns="33550" numCol="1" spcCol="0" rtlCol="0" fromWordArt="0" anchor="ctr" anchorCtr="0" forceAA="0" compatLnSpc="1">
              <a:normAutofit fontScale="92500" lnSpcReduction="20000"/>
            </a:bodyPr>
            <a:lstStyle/>
            <a:p>
              <a:pPr algn="ctr"/>
              <a:endParaRPr lang="zh-CN" altLang="en-US" sz="1320"/>
            </a:p>
          </p:txBody>
        </p: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048"/>
          <p:cNvSpPr txBox="1"/>
          <p:nvPr>
            <p:custDataLst>
              <p:tags r:id="rId1"/>
            </p:custDataLst>
          </p:nvPr>
        </p:nvSpPr>
        <p:spPr>
          <a:xfrm>
            <a:off x="4536051" y="292608"/>
            <a:ext cx="3121251" cy="98926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000" b="1" smtClean="0">
                <a:solidFill>
                  <a:srgbClr val="1C2B38"/>
                </a:solidFill>
                <a:latin typeface="+mj-lt"/>
                <a:ea typeface="+mj-ea"/>
                <a:cs typeface="+mj-cs"/>
              </a:rPr>
              <a:t>CONTENTS</a:t>
            </a:r>
            <a:endParaRPr lang="zh-CN" altLang="en-US" sz="4000" b="1" dirty="0">
              <a:solidFill>
                <a:srgbClr val="1C2B38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8" name="组合 27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949600" y="546435"/>
            <a:ext cx="585099" cy="481606"/>
            <a:chOff x="1928813" y="1763600"/>
            <a:chExt cx="1373188" cy="1130300"/>
          </a:xfrm>
        </p:grpSpPr>
        <p:sp>
          <p:nvSpPr>
            <p:cNvPr id="29" name="Rectangle 2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30" name="Rectangle 2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31" name="Rectangle 2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2" name="Rectangle 2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33" name="Rectangle 2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34" name="Rectangle 3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35" name="组合 34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 flipH="1">
            <a:off x="7657302" y="546435"/>
            <a:ext cx="585099" cy="481606"/>
            <a:chOff x="1928813" y="1763600"/>
            <a:chExt cx="1373188" cy="1130300"/>
          </a:xfrm>
        </p:grpSpPr>
        <p:sp>
          <p:nvSpPr>
            <p:cNvPr id="36" name="Rectangle 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8813" y="2747850"/>
              <a:ext cx="231775" cy="146050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  <p:sp>
          <p:nvSpPr>
            <p:cNvPr id="43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60588" y="2473212"/>
              <a:ext cx="223838" cy="420687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050"/>
            </a:p>
          </p:txBody>
        </p:sp>
        <p:sp>
          <p:nvSpPr>
            <p:cNvPr id="44" name="Rectangle 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4425" y="2060462"/>
              <a:ext cx="231775" cy="833437"/>
            </a:xfrm>
            <a:prstGeom prst="rect">
              <a:avLst/>
            </a:pr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45" name="Rectangle 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16200" y="1763600"/>
              <a:ext cx="230188" cy="1130300"/>
            </a:xfrm>
            <a:prstGeom prst="rect">
              <a:avLst/>
            </a:pr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rmAutofit/>
            </a:bodyPr>
            <a:lstStyle/>
            <a:p>
              <a:endParaRPr lang="zh-CN" altLang="en-US" sz="1600"/>
            </a:p>
          </p:txBody>
        </p:sp>
        <p:sp>
          <p:nvSpPr>
            <p:cNvPr id="46" name="Rectangle 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46388" y="2406537"/>
              <a:ext cx="225425" cy="487362"/>
            </a:xfrm>
            <a:prstGeom prst="rect">
              <a:avLst/>
            </a:pr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1400"/>
            </a:p>
          </p:txBody>
        </p:sp>
        <p:sp>
          <p:nvSpPr>
            <p:cNvPr id="50" name="Rectangle 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071813" y="2692287"/>
              <a:ext cx="230188" cy="201612"/>
            </a:xfrm>
            <a:prstGeom prst="rect">
              <a:avLst/>
            </a:pr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101" tIns="33550" rIns="67101" bIns="33550" numCol="1" anchor="t" anchorCtr="0" compatLnSpc="1">
              <a:noAutofit/>
            </a:bodyPr>
            <a:lstStyle/>
            <a:p>
              <a:endParaRPr lang="zh-CN" altLang="en-US" sz="500"/>
            </a:p>
          </p:txBody>
        </p:sp>
      </p:grpSp>
      <p:grpSp>
        <p:nvGrpSpPr>
          <p:cNvPr id="51" name="组合 50"/>
          <p:cNvGrpSpPr/>
          <p:nvPr>
            <p:custDataLst>
              <p:tags r:id="rId16"/>
            </p:custDataLst>
          </p:nvPr>
        </p:nvGrpSpPr>
        <p:grpSpPr>
          <a:xfrm>
            <a:off x="975361" y="1986261"/>
            <a:ext cx="4681727" cy="803692"/>
            <a:chOff x="680804" y="3350078"/>
            <a:chExt cx="2707353" cy="464758"/>
          </a:xfrm>
        </p:grpSpPr>
        <p:sp>
          <p:nvSpPr>
            <p:cNvPr id="52" name="MH_Entry_1">
              <a:hlinkClick r:id="rId17" action="ppaction://hlinksldjump"/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36828" y="3364135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defPPr>
                <a:defRPr lang="zh-CN"/>
              </a:defPPr>
              <a:lvl1pPr>
                <a:defRPr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latin typeface="+mn-lt"/>
                  <a:ea typeface="+mn-ea"/>
                </a:rPr>
                <a:t>网站展示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3" name="MH_Number_1">
              <a:hlinkClick r:id="rId17" action="ppaction://hlinksldjump"/>
            </p:cNvPr>
            <p:cNvSpPr/>
            <p:nvPr>
              <p:custDataLst>
                <p:tags r:id="rId19"/>
              </p:custDataLst>
            </p:nvPr>
          </p:nvSpPr>
          <p:spPr>
            <a:xfrm rot="19752126">
              <a:off x="680804" y="335007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1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20"/>
            </p:custDataLst>
          </p:nvPr>
        </p:nvGrpSpPr>
        <p:grpSpPr>
          <a:xfrm>
            <a:off x="3755137" y="3518653"/>
            <a:ext cx="4681727" cy="803690"/>
            <a:chOff x="680804" y="4010138"/>
            <a:chExt cx="2707353" cy="464757"/>
          </a:xfrm>
        </p:grpSpPr>
        <p:sp>
          <p:nvSpPr>
            <p:cNvPr id="55" name="MH_Entry_2">
              <a:hlinkClick r:id="rId17" action="ppaction://hlinksldjump"/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336828" y="4024194"/>
              <a:ext cx="2051329" cy="45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+mn-lt"/>
                  <a:ea typeface="+mn-ea"/>
                </a:rPr>
                <a:t>XML</a:t>
              </a:r>
              <a:r>
                <a:rPr lang="zh-CN" altLang="en-US" sz="2000" dirty="0">
                  <a:latin typeface="+mn-lt"/>
                  <a:ea typeface="+mn-ea"/>
                </a:rPr>
                <a:t>文档展示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6" name="MH_Number_2">
              <a:hlinkClick r:id="rId17" action="ppaction://hlinksldjump"/>
            </p:cNvPr>
            <p:cNvSpPr/>
            <p:nvPr>
              <p:custDataLst>
                <p:tags r:id="rId22"/>
              </p:custDataLst>
            </p:nvPr>
          </p:nvSpPr>
          <p:spPr>
            <a:xfrm rot="19752126">
              <a:off x="680804" y="4010138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2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23"/>
            </p:custDataLst>
          </p:nvPr>
        </p:nvGrpSpPr>
        <p:grpSpPr>
          <a:xfrm>
            <a:off x="6534913" y="5046020"/>
            <a:ext cx="4681727" cy="803687"/>
            <a:chOff x="680804" y="4670196"/>
            <a:chExt cx="2707353" cy="464758"/>
          </a:xfrm>
        </p:grpSpPr>
        <p:sp>
          <p:nvSpPr>
            <p:cNvPr id="58" name="MH_Entry_3">
              <a:hlinkClick r:id="rId17" action="ppaction://hlinksldjump"/>
            </p:cNvPr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336828" y="4684252"/>
              <a:ext cx="2051329" cy="450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+mn-lt"/>
                  <a:ea typeface="+mn-ea"/>
                </a:rPr>
                <a:t>DTD</a:t>
              </a:r>
              <a:r>
                <a:rPr lang="zh-CN" altLang="en-US" sz="2000" dirty="0">
                  <a:latin typeface="+mn-lt"/>
                  <a:ea typeface="+mn-ea"/>
                </a:rPr>
                <a:t>与</a:t>
              </a:r>
              <a:r>
                <a:rPr lang="en-US" altLang="zh-CN" sz="2000" dirty="0">
                  <a:latin typeface="+mn-lt"/>
                  <a:ea typeface="+mn-ea"/>
                </a:rPr>
                <a:t>Schema</a:t>
              </a:r>
              <a:r>
                <a:rPr lang="zh-CN" altLang="en-US" sz="2000" dirty="0">
                  <a:latin typeface="+mn-lt"/>
                  <a:ea typeface="+mn-ea"/>
                </a:rPr>
                <a:t>详细设计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59" name="MH_Number_3">
              <a:hlinkClick r:id="rId17" action="ppaction://hlinksldjump"/>
            </p:cNvPr>
            <p:cNvSpPr/>
            <p:nvPr>
              <p:custDataLst>
                <p:tags r:id="rId25"/>
              </p:custDataLst>
            </p:nvPr>
          </p:nvSpPr>
          <p:spPr>
            <a:xfrm rot="19752126">
              <a:off x="680804" y="4670196"/>
              <a:ext cx="444935" cy="388844"/>
            </a:xfrm>
            <a:custGeom>
              <a:avLst/>
              <a:gdLst>
                <a:gd name="connsiteX0" fmla="*/ 279534 w 544042"/>
                <a:gd name="connsiteY0" fmla="*/ 0 h 475457"/>
                <a:gd name="connsiteX1" fmla="*/ 544042 w 544042"/>
                <a:gd name="connsiteY1" fmla="*/ 475457 h 475457"/>
                <a:gd name="connsiteX2" fmla="*/ 0 w 544042"/>
                <a:gd name="connsiteY2" fmla="*/ 468961 h 47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042" h="475457">
                  <a:moveTo>
                    <a:pt x="279534" y="0"/>
                  </a:moveTo>
                  <a:lnTo>
                    <a:pt x="544042" y="475457"/>
                  </a:lnTo>
                  <a:lnTo>
                    <a:pt x="0" y="4689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56946" rIns="0" bIns="0"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</p:spTree>
    <p:custDataLst>
      <p:tags r:id="rId2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5" y="2334895"/>
            <a:ext cx="6261735" cy="2188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XML</a:t>
            </a:r>
            <a:r>
              <a:rPr lang="zh-CN" altLang="en-US" sz="3600" dirty="0">
                <a:solidFill>
                  <a:schemeClr val="accent1"/>
                </a:solidFill>
              </a:rPr>
              <a:t>信息模型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688465"/>
            <a:ext cx="6402070" cy="4179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solidFill>
                  <a:schemeClr val="accent1"/>
                </a:solidFill>
              </a:rPr>
              <a:t>XML</a:t>
            </a:r>
            <a:r>
              <a:rPr lang="zh-CN" altLang="en-US" sz="3600" dirty="0">
                <a:solidFill>
                  <a:schemeClr val="accent1"/>
                </a:solidFill>
              </a:rPr>
              <a:t>文档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15" y="1586865"/>
            <a:ext cx="10262235" cy="4777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12235" y="13793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DTD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设计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1322070"/>
            <a:ext cx="9264650" cy="4876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0380" y="-392430"/>
            <a:ext cx="4165349" cy="160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Schema</a:t>
            </a:r>
            <a:endParaRPr lang="en-US" altLang="zh-CN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具体设计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140" y="487045"/>
            <a:ext cx="7856220" cy="61645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47160" y="14936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简单数据类型：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5" y="1992630"/>
            <a:ext cx="7747000" cy="514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20" y="3736975"/>
            <a:ext cx="8823960" cy="454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47160" y="149368"/>
            <a:ext cx="9082800" cy="9396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复杂</a:t>
            </a: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数据类型：</a:t>
            </a:r>
            <a:endParaRPr lang="zh-CN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1089025"/>
            <a:ext cx="5078095" cy="11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4725035"/>
            <a:ext cx="6623685" cy="1748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060" y="2499995"/>
            <a:ext cx="6677025" cy="18580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257*i*0"/>
  <p:tag name="KSO_WM_TEMPLATE_CATEGORY" val="custom"/>
  <p:tag name="KSO_WM_TEMPLATE_INDEX" val="916025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10"/>
  <p:tag name="KSO_WM_TEMPLATE_CATEGORY" val="custom"/>
  <p:tag name="KSO_WM_TEMPLATE_INDEX" val="160570"/>
  <p:tag name="KSO_WM_UNIT_INDEX" val="1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11"/>
  <p:tag name="KSO_WM_TEMPLATE_CATEGORY" val="custom"/>
  <p:tag name="KSO_WM_TEMPLATE_INDEX" val="160570"/>
  <p:tag name="KSO_WM_UNIT_INDEX" val="1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12"/>
  <p:tag name="KSO_WM_TEMPLATE_CATEGORY" val="custom"/>
  <p:tag name="KSO_WM_TEMPLATE_INDEX" val="160570"/>
  <p:tag name="KSO_WM_UNIT_INDEX" val="1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13"/>
  <p:tag name="KSO_WM_TEMPLATE_CATEGORY" val="custom"/>
  <p:tag name="KSO_WM_TEMPLATE_INDEX" val="160570"/>
  <p:tag name="KSO_WM_UNIT_INDEX" val="1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14"/>
  <p:tag name="KSO_WM_TEMPLATE_CATEGORY" val="custom"/>
  <p:tag name="KSO_WM_TEMPLATE_INDEX" val="160570"/>
  <p:tag name="KSO_WM_UNIT_INDEX" val="1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1"/>
  <p:tag name="KSO_WM_TEMPLATE_CATEGORY" val="custom"/>
  <p:tag name="KSO_WM_TEMPLATE_INDEX" val="160570"/>
  <p:tag name="KSO_WM_UNIT_INDEX" val="2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2"/>
  <p:tag name="KSO_WM_TEMPLATE_CATEGORY" val="custom"/>
  <p:tag name="KSO_WM_TEMPLATE_INDEX" val="160570"/>
  <p:tag name="KSO_WM_UNIT_INDEX" val="2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3"/>
  <p:tag name="KSO_WM_TEMPLATE_CATEGORY" val="custom"/>
  <p:tag name="KSO_WM_TEMPLATE_INDEX" val="160570"/>
  <p:tag name="KSO_WM_UNIT_INDEX" val="2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4"/>
  <p:tag name="KSO_WM_TEMPLATE_CATEGORY" val="custom"/>
  <p:tag name="KSO_WM_TEMPLATE_INDEX" val="160570"/>
  <p:tag name="KSO_WM_UNIT_INDEX" val="2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5"/>
  <p:tag name="KSO_WM_TEMPLATE_CATEGORY" val="custom"/>
  <p:tag name="KSO_WM_TEMPLATE_INDEX" val="160570"/>
  <p:tag name="KSO_WM_UNIT_INDEX" val="2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6"/>
  <p:tag name="KSO_WM_TEMPLATE_CATEGORY" val="custom"/>
  <p:tag name="KSO_WM_TEMPLATE_INDEX" val="160570"/>
  <p:tag name="KSO_WM_UNIT_INDEX" val="26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27"/>
  <p:tag name="KSO_WM_TEMPLATE_CATEGORY" val="custom"/>
  <p:tag name="KSO_WM_TEMPLATE_INDEX" val="160570"/>
  <p:tag name="KSO_WM_UNIT_INDEX" val="2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1"/>
  <p:tag name="KSO_WM_UNIT_TYPE" val="l_h_f"/>
  <p:tag name="KSO_WM_UNIT_INDEX" val="1_1_1"/>
  <p:tag name="KSO_WM_UNIT_ID" val="custom160570_8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1"/>
  <p:tag name="KSO_WM_UNIT_TYPE" val="l_i"/>
  <p:tag name="KSO_WM_UNIT_INDEX" val="1_1"/>
  <p:tag name="KSO_WM_UNIT_ID" val="custom160570_8*l_i*1_1"/>
  <p:tag name="KSO_WM_UNIT_CLEAR" val="1"/>
  <p:tag name="KSO_WM_UNIT_LAYERLEVEL" val="1_1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32"/>
  <p:tag name="KSO_WM_TEMPLATE_CATEGORY" val="custom"/>
  <p:tag name="KSO_WM_TEMPLATE_INDEX" val="160570"/>
  <p:tag name="KSO_WM_UNIT_INDEX" val="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2"/>
  <p:tag name="KSO_WM_UNIT_TYPE" val="l_h_f"/>
  <p:tag name="KSO_WM_UNIT_INDEX" val="1_2_1"/>
  <p:tag name="KSO_WM_UNIT_ID" val="custom160570_8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2"/>
  <p:tag name="KSO_WM_UNIT_TYPE" val="l_i"/>
  <p:tag name="KSO_WM_UNIT_INDEX" val="1_2"/>
  <p:tag name="KSO_WM_UNIT_ID" val="custom160570_8*l_i*1_2"/>
  <p:tag name="KSO_WM_UNIT_CLEAR" val="1"/>
  <p:tag name="KSO_WM_UNIT_LAYERLEVEL" val="1_1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37"/>
  <p:tag name="KSO_WM_TEMPLATE_CATEGORY" val="custom"/>
  <p:tag name="KSO_WM_TEMPLATE_INDEX" val="160570"/>
  <p:tag name="KSO_WM_UNIT_INDEX" val="3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ENTRY"/>
  <p:tag name="ID" val="626775"/>
  <p:tag name="MH_ORDER" val="3"/>
  <p:tag name="KSO_WM_UNIT_TYPE" val="l_h_f"/>
  <p:tag name="KSO_WM_UNIT_INDEX" val="1_3_1"/>
  <p:tag name="KSO_WM_UNIT_ID" val="custom160570_8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MH" val="20151026165154"/>
  <p:tag name="MH_LIBRARY" val="CONTENTS"/>
  <p:tag name="MH_TYPE" val="NUMBER"/>
  <p:tag name="ID" val="626775"/>
  <p:tag name="MH_ORDER" val="3"/>
  <p:tag name="KSO_WM_UNIT_TYPE" val="l_i"/>
  <p:tag name="KSO_WM_UNIT_INDEX" val="1_3"/>
  <p:tag name="KSO_WM_UNIT_ID" val="custom160570_8*l_i*1_3"/>
  <p:tag name="KSO_WM_UNIT_CLEAR" val="1"/>
  <p:tag name="KSO_WM_UNIT_LAYERLEVEL" val="1_1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70"/>
</p:tagLst>
</file>

<file path=ppt/tags/tag30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1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70"/>
  <p:tag name="KSO_WM_SLIDE_ID" val="custom1605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EMPLATE_CATEGORY" val="custom"/>
  <p:tag name="KSO_WM_TEMPLATE_INDEX" val="160570"/>
  <p:tag name="KSO_WM_TAG_VERSION" val="1.0"/>
  <p:tag name="KSO_WM_SLIDE_ID" val="custom160570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0"/>
  <p:tag name="KSO_WM_TEMPLATE_CATEGORY" val="custom"/>
  <p:tag name="KSO_WM_TEMPLATE_INDEX" val="160570"/>
  <p:tag name="KSO_WM_UNIT_INDEX" val="0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6"/>
  <p:tag name="KSO_WM_TEMPLATE_CATEGORY" val="custom"/>
  <p:tag name="KSO_WM_TEMPLATE_INDEX" val="160570"/>
  <p:tag name="KSO_WM_UNIT_INDEX" val="6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7"/>
  <p:tag name="KSO_WM_TEMPLATE_CATEGORY" val="custom"/>
  <p:tag name="KSO_WM_TEMPLATE_INDEX" val="160570"/>
  <p:tag name="KSO_WM_UNIT_INDEX" val="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8"/>
  <p:tag name="KSO_WM_TEMPLATE_CATEGORY" val="custom"/>
  <p:tag name="KSO_WM_TEMPLATE_INDEX" val="160570"/>
  <p:tag name="KSO_WM_UNIT_INDEX" val="8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9"/>
  <p:tag name="KSO_WM_TEMPLATE_CATEGORY" val="custom"/>
  <p:tag name="KSO_WM_TEMPLATE_INDEX" val="160570"/>
  <p:tag name="KSO_WM_UNIT_INDEX" val="9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37*i*10"/>
  <p:tag name="KSO_WM_TEMPLATE_CATEGORY" val="custom"/>
  <p:tag name="KSO_WM_TEMPLATE_INDEX" val="160570"/>
  <p:tag name="KSO_WM_UNIT_INDEX" val="10"/>
</p:tagLst>
</file>

<file path=ppt/tags/tag5.xml><?xml version="1.0" encoding="utf-8"?>
<p:tagLst xmlns:p="http://schemas.openxmlformats.org/presentationml/2006/main">
  <p:tag name="KSO_WM_TEMPLATE_THUMBS_INDEX" val="1、4、5、9、12、17、25、27、29、30、31、32、34、35、36、37"/>
  <p:tag name="KSO_WM_TEMPLATE_CATEGORY" val="custom"/>
  <p:tag name="KSO_WM_TEMPLATE_INDEX" val="160570"/>
  <p:tag name="KSO_WM_TAG_VERSION" val="1.0"/>
  <p:tag name="KSO_WM_SLIDE_ID" val="custom1605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50.xml><?xml version="1.0" encoding="utf-8"?>
<p:tagLst xmlns:p="http://schemas.openxmlformats.org/presentationml/2006/main">
  <p:tag name="MH" val="20151014143730"/>
  <p:tag name="MH_LIBRARY" val="GRAPHIC"/>
  <p:tag name="KSO_WM_TEMPLATE_CATEGORY" val="custom"/>
  <p:tag name="KSO_WM_TEMPLATE_INDEX" val="160570"/>
  <p:tag name="KSO_WM_TAG_VERSION" val="1.0"/>
  <p:tag name="KSO_WM_SLIDE_ID" val="custom160570_37"/>
  <p:tag name="KSO_WM_SLIDE_INDEX" val="37"/>
  <p:tag name="KSO_WM_SLIDE_ITEM_CNT" val="0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70"/>
  <p:tag name="KSO_WM_UNIT_TYPE" val="a"/>
  <p:tag name="KSO_WM_UNIT_INDEX" val="1"/>
  <p:tag name="KSO_WM_UNIT_ID" val="custom160570_8*a*1"/>
  <p:tag name="KSO_WM_UNIT_CLEAR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PRESET_TEXT" val="CONTENTS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1"/>
  <p:tag name="KSO_WM_TEMPLATE_CATEGORY" val="custom"/>
  <p:tag name="KSO_WM_TEMPLATE_INDEX" val="160570"/>
  <p:tag name="KSO_WM_UNIT_INDEX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8"/>
  <p:tag name="KSO_WM_TEMPLATE_CATEGORY" val="custom"/>
  <p:tag name="KSO_WM_TEMPLATE_INDEX" val="160570"/>
  <p:tag name="KSO_WM_UNIT_INDEX" val="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70_8*i*9"/>
  <p:tag name="KSO_WM_TEMPLATE_CATEGORY" val="custom"/>
  <p:tag name="KSO_WM_TEMPLATE_INDEX" val="160570"/>
  <p:tag name="KSO_WM_UNIT_INDEX" val="9"/>
</p:tagLst>
</file>

<file path=ppt/theme/theme1.xml><?xml version="1.0" encoding="utf-8"?>
<a:theme xmlns:a="http://schemas.openxmlformats.org/drawingml/2006/main" name="Office 主题">
  <a:themeElements>
    <a:clrScheme name="160570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FC6C2C"/>
      </a:accent1>
      <a:accent2>
        <a:srgbClr val="1C2B38"/>
      </a:accent2>
      <a:accent3>
        <a:srgbClr val="FFC543"/>
      </a:accent3>
      <a:accent4>
        <a:srgbClr val="464F5A"/>
      </a:accent4>
      <a:accent5>
        <a:srgbClr val="5E65A6"/>
      </a:accent5>
      <a:accent6>
        <a:srgbClr val="4283D2"/>
      </a:accent6>
      <a:hlink>
        <a:srgbClr val="9B73B1"/>
      </a:hlink>
      <a:folHlink>
        <a:srgbClr val="D6522E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</Words>
  <Application>WPS 演示</Application>
  <PresentationFormat>宽屏</PresentationFormat>
  <Paragraphs>33</Paragraphs>
  <Slides>10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华文细黑</vt:lpstr>
      <vt:lpstr>Arial Narrow</vt:lpstr>
      <vt:lpstr>微软雅黑</vt:lpstr>
      <vt:lpstr>Arial Unicode MS</vt:lpstr>
      <vt:lpstr>黑体</vt:lpstr>
      <vt:lpstr>Calibri</vt:lpstr>
      <vt:lpstr>等线</vt:lpstr>
      <vt:lpstr>Office 主题</vt:lpstr>
      <vt:lpstr>default小组 第一次研讨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lichun zhou</dc:creator>
  <cp:lastModifiedBy>IVAN.S</cp:lastModifiedBy>
  <cp:revision>232</cp:revision>
  <dcterms:created xsi:type="dcterms:W3CDTF">2015-09-21T03:34:00Z</dcterms:created>
  <dcterms:modified xsi:type="dcterms:W3CDTF">2019-03-17T13:09:08Z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name">
    <vt:lpwstr>数据分析类商务报告.pptx</vt:lpwstr>
  </property>
  <property fmtid="{D5CDD505-2E9C-101B-9397-08002B2CF9AE}" pid="4" name="fileid">
    <vt:lpwstr>861707</vt:lpwstr>
  </property>
  <property fmtid="{D5CDD505-2E9C-101B-9397-08002B2CF9AE}" pid="5" name="search_tags">
    <vt:lpwstr>PPT模板</vt:lpwstr>
  </property>
</Properties>
</file>