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8"/>
  </p:notesMasterIdLst>
  <p:sldIdLst>
    <p:sldId id="256" r:id="rId2"/>
    <p:sldId id="257" r:id="rId3"/>
    <p:sldId id="272" r:id="rId4"/>
    <p:sldId id="273" r:id="rId5"/>
    <p:sldId id="281" r:id="rId6"/>
    <p:sldId id="282" r:id="rId7"/>
    <p:sldId id="284" r:id="rId8"/>
    <p:sldId id="285" r:id="rId9"/>
    <p:sldId id="279" r:id="rId10"/>
    <p:sldId id="280" r:id="rId11"/>
    <p:sldId id="276" r:id="rId12"/>
    <p:sldId id="277" r:id="rId13"/>
    <p:sldId id="278" r:id="rId14"/>
    <p:sldId id="275" r:id="rId15"/>
    <p:sldId id="286" r:id="rId16"/>
    <p:sldId id="28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0DAB60-F90C-4958-94E3-AE98D249A217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535ED7-427B-4EBB-8A72-F17646FF6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294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9C80D-FCCE-404F-836B-37089481B4AC}" type="datetime1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PPT BY KATHARINE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5A259-2389-480C-9160-E132CDE0363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2701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72F41-CE5A-4FF3-B93F-62BB2DB88ACF}" type="datetime1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PPT BY KATHARINE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5A259-2389-480C-9160-E132CDE03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074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10DC0-8F52-4086-9717-62891AC34C2C}" type="datetime1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PPT BY KATHARINE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5A259-2389-480C-9160-E132CDE03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877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145B9-9915-4F81-AACA-0F24B740D460}" type="datetime1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PPT BY KATHARINE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5A259-2389-480C-9160-E132CDE03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911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81A4E-3247-41BA-9B64-ACE5C3E8726B}" type="datetime1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PPT BY KATHARINE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5A259-2389-480C-9160-E132CDE0363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0285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24A79-BE64-4FF5-AEF0-965D6AB0318E}" type="datetime1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PPT BY KATHARINE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5A259-2389-480C-9160-E132CDE03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158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ACC9A-3955-46D8-A8C5-4E1A2060EB03}" type="datetime1">
              <a:rPr lang="en-US" smtClean="0"/>
              <a:t>3/26/2025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PPT BY KATHARINE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5A259-2389-480C-9160-E132CDE03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490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EF370-3654-47A5-8DB9-CDB89C227F43}" type="datetime1">
              <a:rPr lang="en-US" smtClean="0"/>
              <a:t>3/26/2025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PPT BY KATHARINE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5A259-2389-480C-9160-E132CDE03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671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85A02-88D7-4571-ADDF-911A604B0EA1}" type="datetime1">
              <a:rPr lang="en-US" smtClean="0"/>
              <a:t>3/26/2025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PPT BY KATHARINE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5A259-2389-480C-9160-E132CDE03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337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41C7298-AAA5-469A-A9C2-019CCAA2F341}" type="datetime1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PPT BY KATHARINE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B5A259-2389-480C-9160-E132CDE03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035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4F926-5C0F-4DBE-B19C-4C7F72FC2B1C}" type="datetime1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PPT BY KATHARINE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5A259-2389-480C-9160-E132CDE03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340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8A27DBB-F952-4182-9A2B-8877C3EB9FCF}" type="datetime1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PPT BY KATHARINE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5B5A259-2389-480C-9160-E132CDE0363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2051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55100" y="2152243"/>
            <a:ext cx="96053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 Sort and Merge Sort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01346" y="4620531"/>
            <a:ext cx="66414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Katharine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in Computer Science and Engineering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28D8BA-E225-D491-7412-4B33381E2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PPT BY KATHARINE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F114F7-8E12-A356-A023-39BF61FE0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5A259-2389-480C-9160-E132CDE0363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648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C51766-8802-871D-16F8-84EBA1B326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82416-F617-6E3E-CA4D-D1F7DBD7E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Merge Sort: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6D904-29F4-E7EB-5EDC-4BB16E0EA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2018553"/>
            <a:ext cx="9247716" cy="1389435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Divide the list into two halves.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Recursively split until each part has one element.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Merge the sub-lists back in order.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utoShape 2" descr="Stack data structure">
            <a:extLst>
              <a:ext uri="{FF2B5EF4-FFF2-40B4-BE49-F238E27FC236}">
                <a16:creationId xmlns:a16="http://schemas.microsoft.com/office/drawing/2014/main" id="{F206E509-3F2A-DD0D-BCF5-AF83A7A2A3A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Stack data structure">
            <a:extLst>
              <a:ext uri="{FF2B5EF4-FFF2-40B4-BE49-F238E27FC236}">
                <a16:creationId xmlns:a16="http://schemas.microsoft.com/office/drawing/2014/main" id="{04D71746-9CB7-18B8-4362-3D797F9FA9C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6" descr="C:\Users\Dell\Downloads\stack-data-structure.webp">
            <a:extLst>
              <a:ext uri="{FF2B5EF4-FFF2-40B4-BE49-F238E27FC236}">
                <a16:creationId xmlns:a16="http://schemas.microsoft.com/office/drawing/2014/main" id="{8F7051F8-5AA6-AFFC-8EB7-450713A07BA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90144" y="3272371"/>
            <a:ext cx="5517802" cy="5517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A0DD6A-1878-C7AA-33EF-216CB28F9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2398" y="1882419"/>
            <a:ext cx="4122698" cy="2400823"/>
          </a:xfrm>
          <a:prstGeom prst="rect">
            <a:avLst/>
          </a:prstGeom>
        </p:spPr>
      </p:pic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23E7B70-4F45-62DF-DDDE-8941D6D7C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PPT BY KATHARINE 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55750C9-A11A-B87D-24E3-4600ABD37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5A259-2389-480C-9160-E132CDE0363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663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C5295ED-3743-4CEA-8DCD-12A156EBD2D2}"/>
              </a:ext>
            </a:extLst>
          </p:cNvPr>
          <p:cNvSpPr/>
          <p:nvPr/>
        </p:nvSpPr>
        <p:spPr>
          <a:xfrm>
            <a:off x="1159800" y="300676"/>
            <a:ext cx="11256789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Divide: [38, 27, 43, 3, 9, 82, 10]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- Left: [38, 27, 43]    Right: [3, 9, 82, 10]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Divide Left: [38, 27, 43]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- Left: [38]  Right: [27, 43]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- Divide Right: [27, 43] → Left: [27], Right: [43]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- Conquer &amp; Combine: [27, 43] → Merge: [27, 38, 43]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Divide Right: [3, 9, 82, 10]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- Left: [3, 9], Right: [82, 10]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- Divide: [3, 9] → Left: [3], Right: [9] → Merge: [3, 9]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- Divide: [82, 10] → Left: [82], Right: [10] → Merge: [10, 82]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 Combine: Merge [3, 9] and [10, 82] → [3, 9, 10, 82]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5. Final Merge: [27, 38, 43] and [3, 9, 10, 82] → Sorted: [3, 9, 10, 27, 38, 43, 82]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34A345-DC67-0FCA-73D5-DA4556F7E2BD}"/>
              </a:ext>
            </a:extLst>
          </p:cNvPr>
          <p:cNvSpPr txBox="1"/>
          <p:nvPr/>
        </p:nvSpPr>
        <p:spPr>
          <a:xfrm>
            <a:off x="10002252" y="0"/>
            <a:ext cx="188494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Trace: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B0519D3-0CAA-7464-83B7-9E55AE80C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PPT BY KATHARINE 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148A151-E7A2-ED3C-C3FF-D4E5FE731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5A259-2389-480C-9160-E132CDE0363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717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91FDD6-67DD-77DD-5656-3816EBBA9E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509BCF8-2349-AE8A-CE50-26E77BE924BC}"/>
              </a:ext>
            </a:extLst>
          </p:cNvPr>
          <p:cNvSpPr/>
          <p:nvPr/>
        </p:nvSpPr>
        <p:spPr>
          <a:xfrm>
            <a:off x="1004805" y="176464"/>
            <a:ext cx="8716711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merge_sort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if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&gt; 1:</a:t>
            </a: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mid =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// 2  </a:t>
            </a:r>
            <a:r>
              <a:rPr lang="en-US" sz="22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Middle</a:t>
            </a: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left_half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[:mid]</a:t>
            </a: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right_half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[mid:]</a:t>
            </a:r>
          </a:p>
          <a:p>
            <a:endParaRPr lang="en-US" sz="2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merge_sort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left_half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 </a:t>
            </a:r>
            <a:r>
              <a:rPr lang="en-US" sz="22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Recursively sort left half</a:t>
            </a: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merge_sort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right_half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 </a:t>
            </a:r>
            <a:r>
              <a:rPr lang="en-US" sz="22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Recursively sort right half</a:t>
            </a:r>
          </a:p>
          <a:p>
            <a:endParaRPr lang="en-US" sz="2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j = k = 0  </a:t>
            </a:r>
            <a:r>
              <a:rPr lang="en-US" sz="22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Merge the sorted halves</a:t>
            </a: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while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left_half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and j &lt;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right_half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if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left_half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&lt;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right_half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[j]:</a:t>
            </a: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[k] =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left_half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+= 1</a:t>
            </a: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else:</a:t>
            </a: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[k] =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right_half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[j]</a:t>
            </a: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j += 1</a:t>
            </a: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3B99F9-45D6-10D0-FBAE-9593703DA648}"/>
              </a:ext>
            </a:extLst>
          </p:cNvPr>
          <p:cNvSpPr txBox="1"/>
          <p:nvPr/>
        </p:nvSpPr>
        <p:spPr>
          <a:xfrm>
            <a:off x="9962147" y="120132"/>
            <a:ext cx="240631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: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6D357A-5EF8-C296-2E1F-FDD8AF395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PPT BY KATHARINE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C712D7-97AC-0B4C-B101-7AB28DA73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5A259-2389-480C-9160-E132CDE0363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513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67AE18-5CD3-0AD9-8EC5-DD39826D8E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9D7DAAC-40A1-BF90-6B41-F418E928CC40}"/>
              </a:ext>
            </a:extLst>
          </p:cNvPr>
          <p:cNvSpPr txBox="1"/>
          <p:nvPr/>
        </p:nvSpPr>
        <p:spPr>
          <a:xfrm>
            <a:off x="9785684" y="216386"/>
            <a:ext cx="240631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D331F1B-88A8-8016-071C-4ADF96628C98}"/>
              </a:ext>
            </a:extLst>
          </p:cNvPr>
          <p:cNvSpPr/>
          <p:nvPr/>
        </p:nvSpPr>
        <p:spPr>
          <a:xfrm>
            <a:off x="1261479" y="475119"/>
            <a:ext cx="6096000" cy="584775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Copy rem </a:t>
            </a:r>
            <a:r>
              <a:rPr lang="en-US" sz="2200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</a:t>
            </a:r>
            <a:r>
              <a:rPr lang="en-US" sz="22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sz="2200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left_half</a:t>
            </a:r>
            <a:r>
              <a:rPr lang="en-US" sz="22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if any</a:t>
            </a: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while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left_half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[k] =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left_half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+= 1</a:t>
            </a: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endParaRPr lang="en-US" sz="2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2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Copy rem </a:t>
            </a:r>
            <a:r>
              <a:rPr lang="en-US" sz="2200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</a:t>
            </a:r>
            <a:r>
              <a:rPr lang="en-US" sz="22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sz="2200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right_half</a:t>
            </a:r>
            <a:r>
              <a:rPr lang="en-US" sz="22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if any</a:t>
            </a: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while j &lt;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right_half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[k] =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right_half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[j]</a:t>
            </a: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j += 1</a:t>
            </a: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k += 1</a:t>
            </a:r>
          </a:p>
          <a:p>
            <a:endParaRPr lang="en-US" sz="2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Example I/O:</a:t>
            </a:r>
          </a:p>
          <a:p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[64, 34, 25, 12, 22, 11, 90]</a:t>
            </a:r>
          </a:p>
          <a:p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merge_sort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print("Sorted array using Merge Sort:",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IN" sz="2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11AED1C-1492-6D52-9B08-1B58C8AFF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PPT BY KATHARINE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95049C0-C550-394E-B7AE-3DE510088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5A259-2389-480C-9160-E132CDE0363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3476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420D94-39F9-70FA-D8B7-F3779D7756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20F3D-0836-58B7-9A5E-C3A473389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723" y="962526"/>
            <a:ext cx="8596668" cy="67376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42FE63-7535-453E-2C51-73CE1D1E1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5687" y="2074485"/>
            <a:ext cx="4111408" cy="3481308"/>
          </a:xfrm>
          <a:prstGeom prst="rect">
            <a:avLst/>
          </a:prstGeom>
        </p:spPr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F7473C04-74A7-7187-BE0D-9DC145F4D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PPT BY KATHARINE 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7115209-B418-004A-2340-6899AC8CE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5A259-2389-480C-9160-E132CDE0363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9443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44CCA2-6EDD-8AD4-C365-B5FEFF37C3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03C91-789A-48AC-385C-977C6B863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and 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B6BF4-1FAF-B399-F137-8B61FE35C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2976" y="2131974"/>
            <a:ext cx="4937403" cy="3880773"/>
          </a:xfrm>
        </p:spPr>
        <p:txBody>
          <a:bodyPr>
            <a:noAutofit/>
          </a:bodyPr>
          <a:lstStyle/>
          <a:p>
            <a:pPr marL="0" indent="0" algn="l" fontAlgn="base">
              <a:spcAft>
                <a:spcPts val="1800"/>
              </a:spcAft>
              <a:buNone/>
            </a:pPr>
            <a:r>
              <a:rPr lang="en-US" sz="2400" b="1" i="0" u="sng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br>
              <a:rPr lang="en-US" sz="2400" b="1" i="0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b="1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Guaranteed worst-case performance</a:t>
            </a:r>
            <a:br>
              <a:rPr lang="en-US" sz="240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Simple to implement</a:t>
            </a:r>
            <a:br>
              <a:rPr lang="en-US" sz="2400" dirty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dirty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Naturally Parallel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BB2E6A-EDD7-F809-1672-570D39101E89}"/>
              </a:ext>
            </a:extLst>
          </p:cNvPr>
          <p:cNvSpPr txBox="1"/>
          <p:nvPr/>
        </p:nvSpPr>
        <p:spPr>
          <a:xfrm>
            <a:off x="8823158" y="2066744"/>
            <a:ext cx="3978442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Aft>
                <a:spcPts val="1800"/>
              </a:spcAft>
            </a:pPr>
            <a:r>
              <a:rPr lang="en-US" sz="2400" b="1" i="0" u="sng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</a:p>
          <a:p>
            <a:pPr fontAlgn="base">
              <a:spcAft>
                <a:spcPts val="1800"/>
              </a:spcAft>
            </a:pPr>
            <a:r>
              <a:rPr lang="en-US" sz="240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Space complexity</a:t>
            </a:r>
          </a:p>
          <a:p>
            <a:pPr fontAlgn="base">
              <a:spcAft>
                <a:spcPts val="1800"/>
              </a:spcAft>
            </a:pPr>
            <a:r>
              <a:rPr lang="en-US" sz="240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Not in-place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5AB9BFB-1EE7-28B3-FE00-67621A368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PPT BY KATHARINE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8A4E2F0-EB8B-E21E-3257-DA44FB04A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5A259-2389-480C-9160-E132CDE0363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440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79B68F5-E719-AC66-CAF0-715B94DAD302}"/>
              </a:ext>
            </a:extLst>
          </p:cNvPr>
          <p:cNvSpPr txBox="1"/>
          <p:nvPr/>
        </p:nvSpPr>
        <p:spPr>
          <a:xfrm>
            <a:off x="3625516" y="2446238"/>
            <a:ext cx="6096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8000" b="1" u="sng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62A8BE-5DAC-0D23-FFBE-F5948EEA9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PPT BY KATHARINE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15B8F-B7FD-9902-AF29-FBEDF822A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5A259-2389-480C-9160-E132CDE0363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595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8597" y="2066679"/>
            <a:ext cx="9247716" cy="138943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Sorting algorithms are fundamental in computer science. 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help in organizing data efficiently for searching, indexing and optimizing storage.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utoShape 2" descr="Stack data structu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Stack data structur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6" descr="C:\Users\Dell\Downloads\stack-data-structure.webp"/>
          <p:cNvSpPr>
            <a:spLocks noChangeAspect="1" noChangeArrowheads="1"/>
          </p:cNvSpPr>
          <p:nvPr/>
        </p:nvSpPr>
        <p:spPr bwMode="auto">
          <a:xfrm>
            <a:off x="1390144" y="3272371"/>
            <a:ext cx="5517802" cy="5517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B79C5CD-E173-2D4E-EA21-F3BCA41A0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PPT BY KATHARINE 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04806BD-ED32-D031-7BEC-D7683A806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5A259-2389-480C-9160-E132CDE0363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070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DE1CE2-E3C9-CE09-BD78-DBC40B5687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99CD9-DBAB-1687-A906-F44DD8606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 Sort: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7250B-58CB-A856-EFC9-5C1FE8D63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0681" y="2098764"/>
            <a:ext cx="9247716" cy="1389435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Selection Sort algorithm finds the lowest value in an array and moves it to the front of the array.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based In-place sorting algorithm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utoShape 2" descr="Stack data structure">
            <a:extLst>
              <a:ext uri="{FF2B5EF4-FFF2-40B4-BE49-F238E27FC236}">
                <a16:creationId xmlns:a16="http://schemas.microsoft.com/office/drawing/2014/main" id="{BF582A0D-E6A2-6E11-D399-8A8906375D2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Stack data structure">
            <a:extLst>
              <a:ext uri="{FF2B5EF4-FFF2-40B4-BE49-F238E27FC236}">
                <a16:creationId xmlns:a16="http://schemas.microsoft.com/office/drawing/2014/main" id="{0B8B5C46-E95D-15C2-1296-E0018B7CF77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6" descr="C:\Users\Dell\Downloads\stack-data-structure.webp">
            <a:extLst>
              <a:ext uri="{FF2B5EF4-FFF2-40B4-BE49-F238E27FC236}">
                <a16:creationId xmlns:a16="http://schemas.microsoft.com/office/drawing/2014/main" id="{430028F7-C0B1-9F0B-FDA9-DBBD0D1DDAD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90144" y="3272371"/>
            <a:ext cx="5517802" cy="5517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370B4744-374C-D587-1D5F-E67E4029B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PPT BY KATHARINE 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90C7324-BB1A-BE17-CE9D-03CB2E172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5A259-2389-480C-9160-E132CDE0363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489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1B386E-9D26-FD37-68B4-94E9E7CC59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AC74A-608C-60B7-72C5-FE5DF3683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 Sort: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D0BBB-61FA-1880-6DEF-0186CA74E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2018553"/>
            <a:ext cx="9247716" cy="1389435"/>
          </a:xfrm>
        </p:spPr>
        <p:txBody>
          <a:bodyPr>
            <a:normAutofit fontScale="92500"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Go through the array to find the lowest value.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Move the lowest value to the front of the unsorted part of the array.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Go through the array again as many times as there are values in the array.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utoShape 2" descr="Stack data structure">
            <a:extLst>
              <a:ext uri="{FF2B5EF4-FFF2-40B4-BE49-F238E27FC236}">
                <a16:creationId xmlns:a16="http://schemas.microsoft.com/office/drawing/2014/main" id="{5BB32C28-CFD9-6C8F-BADB-3CBD25ADD05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Stack data structure">
            <a:extLst>
              <a:ext uri="{FF2B5EF4-FFF2-40B4-BE49-F238E27FC236}">
                <a16:creationId xmlns:a16="http://schemas.microsoft.com/office/drawing/2014/main" id="{10CD9478-C63E-4EAD-3052-CE2CE982B3B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6" descr="C:\Users\Dell\Downloads\stack-data-structure.webp">
            <a:extLst>
              <a:ext uri="{FF2B5EF4-FFF2-40B4-BE49-F238E27FC236}">
                <a16:creationId xmlns:a16="http://schemas.microsoft.com/office/drawing/2014/main" id="{B24DE6CA-AB78-7602-CFD3-D61A4DF1D0F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90144" y="3272371"/>
            <a:ext cx="5517802" cy="5517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14F127E6-DF8D-98FA-8C54-390143944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PPT BY KATHARINE 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224006B-585C-4BFB-61AA-5DA3999AF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5A259-2389-480C-9160-E132CDE0363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959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D640C4-6F8A-A1BF-B69D-81E275BE78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7AA6E03-BF45-BCFE-4C36-FEDA1358F5B1}"/>
              </a:ext>
            </a:extLst>
          </p:cNvPr>
          <p:cNvSpPr/>
          <p:nvPr/>
        </p:nvSpPr>
        <p:spPr>
          <a:xfrm>
            <a:off x="822915" y="220465"/>
            <a:ext cx="11256789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 1: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(64, 25, 12, 22, 11)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smallest.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Swap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64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-&gt;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11, 25, 12, 22, 64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 2: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minimum in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(25, 12, 22, 64)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smallest.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Swap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-&gt;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11,12,25,22,64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 3: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minimum in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(25, 22, 64)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smallest.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Swap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-&gt;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11,12,22,25,64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 4: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minimum in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(25, 64)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already in place.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swap needed. -&gt;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11,12,22,25,64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 5: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64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remains, already sorted.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67CA0E-8AE5-76C8-D7A9-C561021DCBA0}"/>
              </a:ext>
            </a:extLst>
          </p:cNvPr>
          <p:cNvSpPr txBox="1"/>
          <p:nvPr/>
        </p:nvSpPr>
        <p:spPr>
          <a:xfrm>
            <a:off x="10002252" y="0"/>
            <a:ext cx="188494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Trace: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EB4D5D-92FE-87C6-8CE7-F408CC8FB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PPT BY KATHARINE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221054-F3AF-C59C-CFAE-FBACC0A16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5A259-2389-480C-9160-E132CDE0363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891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9EC88D-9B14-AE9B-1520-C941162BB5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B4DAC29-7F31-50A3-FABB-9E9689C6D005}"/>
              </a:ext>
            </a:extLst>
          </p:cNvPr>
          <p:cNvSpPr/>
          <p:nvPr/>
        </p:nvSpPr>
        <p:spPr>
          <a:xfrm>
            <a:off x="1004805" y="176464"/>
            <a:ext cx="871671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B8927A-9B06-B5C4-06E8-A5236356D9FF}"/>
              </a:ext>
            </a:extLst>
          </p:cNvPr>
          <p:cNvSpPr txBox="1"/>
          <p:nvPr/>
        </p:nvSpPr>
        <p:spPr>
          <a:xfrm>
            <a:off x="9962147" y="120132"/>
            <a:ext cx="240631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8121D3-9EEC-72AD-9B5A-740EB79292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874" y="270649"/>
            <a:ext cx="5133473" cy="5570083"/>
          </a:xfrm>
          <a:prstGeom prst="rect">
            <a:avLst/>
          </a:prstGeo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2D9867F-61E5-C441-8FB3-43825EA01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PPT BY KATHARINE 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BFDCACC-AEEA-3E23-0591-811BC03BF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5A259-2389-480C-9160-E132CDE0363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134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CC3643-12FA-ED60-263A-AEEE16873F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28178-6717-4F3C-EB24-2C16CC326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723" y="962526"/>
            <a:ext cx="8596668" cy="67376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BE4BD4-97FE-F00F-B046-9A268DF5A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6925" y="2363683"/>
            <a:ext cx="4720658" cy="3235013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18B8B82-9EB8-B2DA-579B-461B9E493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PPT BY KATHARINE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31D8E7-0B9B-FA2B-3B0A-40A86DD83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5A259-2389-480C-9160-E132CDE0363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336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DA626C-B93B-B5D2-20B2-73743F4ECE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6E2A1-A357-FB67-C884-BDDBF7084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and 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55A26-9A56-CA11-52A4-6BF3D8F09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2976" y="2131974"/>
            <a:ext cx="4937403" cy="3880773"/>
          </a:xfrm>
        </p:spPr>
        <p:txBody>
          <a:bodyPr>
            <a:noAutofit/>
          </a:bodyPr>
          <a:lstStyle/>
          <a:p>
            <a:pPr marL="0" indent="0" algn="l" fontAlgn="base">
              <a:spcAft>
                <a:spcPts val="1800"/>
              </a:spcAft>
              <a:buNone/>
            </a:pPr>
            <a:r>
              <a:rPr lang="en-US" sz="2400" b="1" i="0" u="sng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br>
              <a:rPr lang="en-US" sz="2400" b="1" i="0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b="1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Works well for small Data Sets</a:t>
            </a:r>
            <a:br>
              <a:rPr lang="en-US" sz="240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Simple to implement</a:t>
            </a:r>
            <a:br>
              <a:rPr lang="en-US" sz="2400" dirty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dirty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In-Place sorting algorithm</a:t>
            </a:r>
            <a:endParaRPr lang="en-US" sz="2400" i="0" dirty="0">
              <a:solidFill>
                <a:srgbClr val="27323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128511-C79C-2B89-6F7F-B0C54947ABC3}"/>
              </a:ext>
            </a:extLst>
          </p:cNvPr>
          <p:cNvSpPr txBox="1"/>
          <p:nvPr/>
        </p:nvSpPr>
        <p:spPr>
          <a:xfrm>
            <a:off x="6962273" y="2162997"/>
            <a:ext cx="4748464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Aft>
                <a:spcPts val="1800"/>
              </a:spcAft>
            </a:pPr>
            <a:r>
              <a:rPr lang="en-US" sz="2400" b="1" i="0" u="sng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</a:p>
          <a:p>
            <a:pPr fontAlgn="base">
              <a:spcAft>
                <a:spcPts val="1800"/>
              </a:spcAft>
            </a:pPr>
            <a:r>
              <a:rPr lang="en-US" sz="2400" dirty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comparisons than sorting</a:t>
            </a:r>
            <a:endParaRPr lang="en-US" sz="2400" i="0" dirty="0">
              <a:solidFill>
                <a:srgbClr val="27323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spcAft>
                <a:spcPts val="1800"/>
              </a:spcAft>
            </a:pPr>
            <a:r>
              <a:rPr lang="en-US" sz="2400" dirty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Inefficient for Large Data Sets</a:t>
            </a:r>
            <a:endParaRPr lang="en-US" sz="2400" i="0" dirty="0">
              <a:solidFill>
                <a:srgbClr val="27323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6D0AE32-46E6-6CF6-EEA1-8B95C468D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PPT BY KATHARINE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4648D3F-DFFA-4ACC-6B70-DC4C50892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5A259-2389-480C-9160-E132CDE0363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764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771CBB-AA48-0C92-FC3D-7D34BB6213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C4BB3-792D-25DA-75F6-61FAF1EE7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Merge Sort: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B3BCC-8928-A8AD-A8B3-82684F92A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0681" y="2098764"/>
            <a:ext cx="9247716" cy="1389435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Merge Sort is a divide-and-conquer sorting algorithm. It splits the list, sorts each part, and merges them back together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Divide and Conquer methodology 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utoShape 2" descr="Stack data structure">
            <a:extLst>
              <a:ext uri="{FF2B5EF4-FFF2-40B4-BE49-F238E27FC236}">
                <a16:creationId xmlns:a16="http://schemas.microsoft.com/office/drawing/2014/main" id="{CC9B02CB-3F9B-3C58-7A68-A8AA2E5F53F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Stack data structure">
            <a:extLst>
              <a:ext uri="{FF2B5EF4-FFF2-40B4-BE49-F238E27FC236}">
                <a16:creationId xmlns:a16="http://schemas.microsoft.com/office/drawing/2014/main" id="{FD9A9A8A-2568-1996-0A0B-0E470A67C33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6" descr="C:\Users\Dell\Downloads\stack-data-structure.webp">
            <a:extLst>
              <a:ext uri="{FF2B5EF4-FFF2-40B4-BE49-F238E27FC236}">
                <a16:creationId xmlns:a16="http://schemas.microsoft.com/office/drawing/2014/main" id="{8C945173-1715-1FBC-3C1C-084BC07106F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90144" y="3272371"/>
            <a:ext cx="5517802" cy="5517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85DFF7C-0119-C26D-67CB-7D92EC8A3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PPT BY KATHARINE 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D335874-4C4C-67C2-4C4D-EFDFC302E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5A259-2389-480C-9160-E132CDE0363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98022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2676</TotalTime>
  <Words>988</Words>
  <Application>Microsoft Office PowerPoint</Application>
  <PresentationFormat>Widescreen</PresentationFormat>
  <Paragraphs>139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Retrospect</vt:lpstr>
      <vt:lpstr>PowerPoint Presentation</vt:lpstr>
      <vt:lpstr>Introduction</vt:lpstr>
      <vt:lpstr>Selection Sort: Introduction</vt:lpstr>
      <vt:lpstr>Selection Sort: Algorithm</vt:lpstr>
      <vt:lpstr>PowerPoint Presentation</vt:lpstr>
      <vt:lpstr>PowerPoint Presentation</vt:lpstr>
      <vt:lpstr>Time Complexity</vt:lpstr>
      <vt:lpstr>Advantages and Disadvantages</vt:lpstr>
      <vt:lpstr>Merge Sort: Introduction</vt:lpstr>
      <vt:lpstr>Merge Sort: Algorithm</vt:lpstr>
      <vt:lpstr>PowerPoint Presentation</vt:lpstr>
      <vt:lpstr>PowerPoint Presentation</vt:lpstr>
      <vt:lpstr>PowerPoint Presentation</vt:lpstr>
      <vt:lpstr>Time Complexity</vt:lpstr>
      <vt:lpstr>Advantages and Disadvantages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Katharine Kennedy</cp:lastModifiedBy>
  <cp:revision>34</cp:revision>
  <dcterms:created xsi:type="dcterms:W3CDTF">2025-03-05T10:30:14Z</dcterms:created>
  <dcterms:modified xsi:type="dcterms:W3CDTF">2025-03-26T13:52:30Z</dcterms:modified>
</cp:coreProperties>
</file>