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37773C9-1998-41BD-9819-5A9E94CB4ABD}">
  <a:tblStyle styleId="{037773C9-1998-41BD-9819-5A9E94CB4A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8e7050b08_5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8e7050b08_5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8e7050b08_3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8e7050b08_3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8e7050b08_3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8e7050b08_3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8e7050b08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8e7050b08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8e7050b08_3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8e7050b08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8e7050b08_3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8e7050b08_3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8e7050b08_3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8e7050b08_3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the origin of materials, documented on our blockchain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8e7050b08_3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8e7050b08_3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factories manufacturing the clothing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8e7050b08_3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8e7050b08_3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the suppliers &amp; fashion realtors which out-source this production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consumer is also aware of this transparency - through either interactive QR code, or printed information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8e7050b08_3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8e7050b08_3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43900" y="-1357650"/>
            <a:ext cx="10160225" cy="76127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ClothesManu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</a:rPr>
              <a:t>Blockchain </a:t>
            </a:r>
            <a:r>
              <a:rPr b="1" lang="en" sz="1400">
                <a:solidFill>
                  <a:srgbClr val="FFFFFF"/>
                </a:solidFill>
              </a:rPr>
              <a:t>Enthusiasts</a:t>
            </a:r>
            <a:endParaRPr b="1"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4787" y="-6364201"/>
            <a:ext cx="9433574" cy="11625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"/>
          <p:cNvSpPr txBox="1"/>
          <p:nvPr>
            <p:ph type="title"/>
          </p:nvPr>
        </p:nvSpPr>
        <p:spPr>
          <a:xfrm>
            <a:off x="1524675" y="2180575"/>
            <a:ext cx="645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000"/>
              <a:t>Sustainable</a:t>
            </a:r>
            <a:r>
              <a:rPr b="1" i="1" lang="en" sz="3000"/>
              <a:t> fashion is the future.</a:t>
            </a:r>
            <a:endParaRPr b="1" i="1"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b</a:t>
            </a:r>
            <a:r>
              <a:rPr lang="en"/>
              <a:t>iggest incentive is: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the consumer.</a:t>
            </a:r>
            <a:endParaRPr b="1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403275" y="2571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</a:t>
            </a:r>
            <a:r>
              <a:rPr lang="en">
                <a:solidFill>
                  <a:srgbClr val="000000"/>
                </a:solidFill>
              </a:rPr>
              <a:t>ow is our audience changing?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Tech-savvy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passionate about environmental well-being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 supporter of social activism and change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What is the problem?</a:t>
            </a:r>
            <a:endParaRPr i="1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consumer is often unaware of the </a:t>
            </a:r>
            <a:r>
              <a:rPr b="1" lang="en">
                <a:solidFill>
                  <a:schemeClr val="dk1"/>
                </a:solidFill>
              </a:rPr>
              <a:t>true </a:t>
            </a:r>
            <a:r>
              <a:rPr lang="en">
                <a:solidFill>
                  <a:schemeClr val="dk1"/>
                </a:solidFill>
              </a:rPr>
              <a:t>value of clothing.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Too often, the way clothing is marketed is not transparent and there is an obfuscated production line which allows for law and regulation to be maintained on a </a:t>
            </a:r>
            <a:r>
              <a:rPr i="1" lang="en">
                <a:solidFill>
                  <a:schemeClr val="dk1"/>
                </a:solidFill>
              </a:rPr>
              <a:t>technicality</a:t>
            </a:r>
            <a:r>
              <a:rPr lang="en">
                <a:solidFill>
                  <a:schemeClr val="dk1"/>
                </a:solidFill>
              </a:rPr>
              <a:t>. This can include: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Rendering the country of origin of an item to where the tags are sewn on.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Relying on their hype and brand to enforce inflated prices.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Child and sweatshop labour is not transparent.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Lack of transparency about the origin of material.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ctrTitle"/>
          </p:nvPr>
        </p:nvSpPr>
        <p:spPr>
          <a:xfrm>
            <a:off x="311708" y="5191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Our Solution</a:t>
            </a:r>
            <a:endParaRPr i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220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revolutionise the manufacturing process with blockchain...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034850"/>
            <a:ext cx="8520600" cy="39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If </a:t>
            </a:r>
            <a:r>
              <a:rPr i="1" lang="en">
                <a:solidFill>
                  <a:srgbClr val="000000"/>
                </a:solidFill>
              </a:rPr>
              <a:t>all </a:t>
            </a:r>
            <a:r>
              <a:rPr lang="en">
                <a:solidFill>
                  <a:srgbClr val="000000"/>
                </a:solidFill>
              </a:rPr>
              <a:t>aspects of the production journey are kept on record, we could see the journey of our clothes and make better decisions in what we are buying.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00000"/>
                </a:solidFill>
              </a:rPr>
              <a:t>This process leverages the immense </a:t>
            </a:r>
            <a:r>
              <a:rPr b="1" i="1" lang="en">
                <a:solidFill>
                  <a:srgbClr val="6AA84F"/>
                </a:solidFill>
              </a:rPr>
              <a:t>benefits </a:t>
            </a:r>
            <a:r>
              <a:rPr i="1" lang="en">
                <a:solidFill>
                  <a:srgbClr val="000000"/>
                </a:solidFill>
              </a:rPr>
              <a:t>of blockchain.</a:t>
            </a:r>
            <a:endParaRPr i="1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0" name="Google Shape;80;p17"/>
          <p:cNvGraphicFramePr/>
          <p:nvPr/>
        </p:nvGraphicFramePr>
        <p:xfrm>
          <a:off x="2674600" y="306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{037773C9-1998-41BD-9819-5A9E94CB4ABD}</a:tableStyleId>
              </a:tblPr>
              <a:tblGrid>
                <a:gridCol w="1694975"/>
                <a:gridCol w="1694975"/>
              </a:tblGrid>
              <a:tr h="638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Security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38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Trust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44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No more intermediary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5550" y="2939650"/>
            <a:ext cx="914749" cy="914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5550" y="3572600"/>
            <a:ext cx="914749" cy="914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5550" y="4228750"/>
            <a:ext cx="914749" cy="91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0775" y="0"/>
            <a:ext cx="9258000" cy="586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8" y="-135301"/>
            <a:ext cx="9144000" cy="6091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6675" y="-318875"/>
            <a:ext cx="9250674" cy="5715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214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Incentive to the Manufacturer &amp; Supplier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934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Our target audience skews towards companies and brands with an interest in developing a more conscientious brand.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But eventually, this system can infiltrate the large culprits at hand - the mega fast-fashion chains.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By digitalising this auditing process, we are providing many benefits to the manufacturer/ supplier: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Easy documentation &amp; communication between remote factories.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Transparent business communication re: shipping, tracking, volume.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Rids paper trail, removes third party auditors, archivers etc.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Being open source, promotes a discourse about sustainability/ ethicality.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