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2,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herehaveallthewildlingsgone.com/" TargetMode="External"/><Relationship Id="rId4" Type="http://schemas.openxmlformats.org/officeDocument/2006/relationships/hyperlink" Target="http://www.julianabicycles.com/en/us" TargetMode="External"/><Relationship Id="rId5" Type="http://schemas.openxmlformats.org/officeDocument/2006/relationships/hyperlink" Target="http://www.madebyhangar.com/" TargetMode="External"/><Relationship Id="rId6" Type="http://schemas.openxmlformats.org/officeDocument/2006/relationships/hyperlink" Target="http://www.brooklyngin.com/abou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orldfoodclock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Leap: </a:t>
            </a:r>
            <a:r>
              <a:rPr lang="en-US" dirty="0" err="1" smtClean="0"/>
              <a:t>mIDTERM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http://</a:t>
            </a:r>
            <a:r>
              <a:rPr lang="en-US" sz="2800" dirty="0" err="1"/>
              <a:t>katharinerbm.github.io</a:t>
            </a:r>
            <a:r>
              <a:rPr lang="en-US" sz="2800" dirty="0"/>
              <a:t>/unit%206/</a:t>
            </a:r>
            <a:r>
              <a:rPr lang="en-US" sz="2800" dirty="0" err="1"/>
              <a:t>index.html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KATHARINE BAILEY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Audience/tone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Who?  </a:t>
            </a:r>
            <a:endParaRPr lang="en-US" sz="2800" dirty="0" smtClean="0"/>
          </a:p>
          <a:p>
            <a:r>
              <a:rPr lang="en-US" sz="2800" b="0" dirty="0" smtClean="0"/>
              <a:t>Extreme </a:t>
            </a:r>
            <a:r>
              <a:rPr lang="en-US" sz="2800" b="0" dirty="0" smtClean="0"/>
              <a:t>Sports </a:t>
            </a:r>
            <a:r>
              <a:rPr lang="en-US" sz="2800" b="0" dirty="0" smtClean="0"/>
              <a:t>Enthusiasts, both </a:t>
            </a:r>
            <a:r>
              <a:rPr lang="en-US" sz="2800" b="0" dirty="0" smtClean="0"/>
              <a:t>hardcore and </a:t>
            </a:r>
            <a:r>
              <a:rPr lang="en-US" sz="2800" b="0" dirty="0" smtClean="0"/>
              <a:t>novices</a:t>
            </a:r>
          </a:p>
          <a:p>
            <a:r>
              <a:rPr lang="en-US" sz="2800" b="0" dirty="0" smtClean="0"/>
              <a:t>Those who teach and guide Extreme sports expedition, sell gear, etc.</a:t>
            </a:r>
          </a:p>
          <a:p>
            <a:r>
              <a:rPr lang="en-US" sz="2800" b="0" dirty="0" smtClean="0"/>
              <a:t>Environmentally </a:t>
            </a:r>
            <a:r>
              <a:rPr lang="en-US" sz="2800" b="0" dirty="0" smtClean="0"/>
              <a:t>conscious folks who are perpetually awed by nature and want to get closer to it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66331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WEBSITES INSPIRED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gilt.com</a:t>
            </a:r>
            <a:r>
              <a:rPr lang="en-US" dirty="0" smtClean="0"/>
              <a:t>- utility, and positioning of products</a:t>
            </a:r>
          </a:p>
          <a:p>
            <a:r>
              <a:rPr lang="en-US" dirty="0" err="1" smtClean="0"/>
              <a:t>Medum.com</a:t>
            </a:r>
            <a:r>
              <a:rPr lang="en-US" dirty="0" smtClean="0"/>
              <a:t> – new kind of storytelling</a:t>
            </a:r>
          </a:p>
          <a:p>
            <a:r>
              <a:rPr lang="en-US" dirty="0">
                <a:hlinkClick r:id="rId2"/>
              </a:rPr>
              <a:t>http://worldfoodclock.com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beautiful simplicity in telling hard facts</a:t>
            </a:r>
          </a:p>
          <a:p>
            <a:r>
              <a:rPr lang="en-US" dirty="0">
                <a:hlinkClick r:id="rId3"/>
              </a:rPr>
              <a:t>http://wherehaveallthewildlingsgone.com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original and beautiful; built for fans</a:t>
            </a:r>
          </a:p>
          <a:p>
            <a:r>
              <a:rPr lang="en-US" dirty="0">
                <a:hlinkClick r:id="rId4"/>
              </a:rPr>
              <a:t>http://www.julianabicycles.com/en/</a:t>
            </a:r>
            <a:r>
              <a:rPr lang="en-US" dirty="0" smtClean="0">
                <a:hlinkClick r:id="rId4"/>
              </a:rPr>
              <a:t>us</a:t>
            </a:r>
            <a:r>
              <a:rPr lang="en-US" dirty="0" smtClean="0"/>
              <a:t> - experiential selling</a:t>
            </a:r>
            <a:endParaRPr lang="en-US" dirty="0"/>
          </a:p>
          <a:p>
            <a:r>
              <a:rPr lang="en-US" dirty="0">
                <a:hlinkClick r:id="rId5"/>
              </a:rPr>
              <a:t>http://www.madebyhangar.com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tells user what they do; experiential, clean</a:t>
            </a:r>
          </a:p>
          <a:p>
            <a:r>
              <a:rPr lang="en-US" dirty="0">
                <a:hlinkClick r:id="rId6"/>
              </a:rPr>
              <a:t>http://www.brooklyngin.com/about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- see above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7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LIKE MOST ABOUT MY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</a:p>
          <a:p>
            <a:r>
              <a:rPr lang="en-US" dirty="0" smtClean="0"/>
              <a:t>To the Point</a:t>
            </a:r>
          </a:p>
          <a:p>
            <a:r>
              <a:rPr lang="en-US" dirty="0" smtClean="0"/>
              <a:t>On its way to being experiential</a:t>
            </a:r>
          </a:p>
          <a:p>
            <a:r>
              <a:rPr lang="en-US" dirty="0" smtClean="0"/>
              <a:t>Image does a lot of the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STRUGGLED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Logo, logo,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PROCESS STUFF I OVERCAME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right image size into the page</a:t>
            </a:r>
          </a:p>
          <a:p>
            <a:r>
              <a:rPr lang="en-US" dirty="0" smtClean="0"/>
              <a:t>See </a:t>
            </a:r>
            <a:r>
              <a:rPr lang="en-US" smtClean="0"/>
              <a:t>next slide…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STRUGGLES ECNOUNTERED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of the navigation with the logo</a:t>
            </a:r>
          </a:p>
          <a:p>
            <a:r>
              <a:rPr lang="en-US" dirty="0" smtClean="0"/>
              <a:t>Logo</a:t>
            </a:r>
          </a:p>
          <a:p>
            <a:r>
              <a:rPr lang="en-US" dirty="0" smtClean="0"/>
              <a:t>Scaling the page</a:t>
            </a:r>
          </a:p>
          <a:p>
            <a:r>
              <a:rPr lang="en-US" dirty="0" smtClean="0"/>
              <a:t>Image and Blurriness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WHAY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Patience</a:t>
            </a:r>
          </a:p>
          <a:p>
            <a:r>
              <a:rPr lang="en-US" dirty="0" smtClean="0"/>
              <a:t>The only way to learn this stuff is to keep doing it</a:t>
            </a:r>
          </a:p>
          <a:p>
            <a:r>
              <a:rPr lang="en-US" dirty="0" smtClean="0"/>
              <a:t>There are a few different ways to attack a problem when it comes 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44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31</TotalTime>
  <Words>233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Leap: mIDTERM http://katharinerbm.github.io/unit%206/index.html</vt:lpstr>
      <vt:lpstr>Audience/tone</vt:lpstr>
      <vt:lpstr>EXISTING WEBSITES INSPIRED BY</vt:lpstr>
      <vt:lpstr>WHAT I LIKE MOST ABOUT MY DESIGN</vt:lpstr>
      <vt:lpstr>STRUGGLED IN DESIGN</vt:lpstr>
      <vt:lpstr>DEV PROCESS STUFF I OVERCAME</vt:lpstr>
      <vt:lpstr>STRUGGLES ECNOUNTERED IN DEVELOPMENT</vt:lpstr>
      <vt:lpstr>WHAY I HAVE LEARNED</vt:lpstr>
    </vt:vector>
  </TitlesOfParts>
  <Company>Dow Jones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Leap: mIDTERM http://katharinerbm.github.io/unit%206/index.html</dc:title>
  <dc:creator>Katharine Bailey</dc:creator>
  <cp:lastModifiedBy>Katharine Bailey</cp:lastModifiedBy>
  <cp:revision>4</cp:revision>
  <dcterms:created xsi:type="dcterms:W3CDTF">2015-02-02T03:37:48Z</dcterms:created>
  <dcterms:modified xsi:type="dcterms:W3CDTF">2015-02-03T02:16:31Z</dcterms:modified>
</cp:coreProperties>
</file>