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6" r:id="rId2"/>
    <p:sldId id="359" r:id="rId3"/>
    <p:sldId id="363" r:id="rId4"/>
    <p:sldId id="361" r:id="rId5"/>
    <p:sldId id="362" r:id="rId6"/>
    <p:sldId id="365" r:id="rId7"/>
    <p:sldId id="366" r:id="rId8"/>
    <p:sldId id="367" r:id="rId9"/>
    <p:sldId id="364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873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99758-9B2C-405B-9A5D-FB735772F4C7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387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402C8-1F52-46D1-B71F-BA19CA4D33F0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81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DE88-B2F8-4BA8-A8F1-791036B31C8B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A287-1CC5-4D84-BF01-63F0C7BE3FEB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F3C1-86D5-424F-8AB7-EAD6A54B77B6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D83-5644-4CD0-8098-00E51CA30D57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3E97-90A3-4A7B-AB34-700C0FD6792C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026B-047C-4C79-A60C-79BC6B0A970C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69B-548C-47FC-8706-F07A4C317CC9}" type="datetime1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C3A-F117-4911-A1CE-E3331F88F252}" type="datetime1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E38F-5764-4631-B0D0-51AACC10AF3B}" type="datetime1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FF37-DCF7-4DB6-BF3D-8890CCA15A26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BF47-8119-4793-9190-AE5D9C0B024E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9919-0DAA-4D0C-BFB1-DE14D063563F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Analyst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HNDIT1212:            </a:t>
            </a:r>
            <a:r>
              <a:rPr lang="en-US" dirty="0"/>
              <a:t>System </a:t>
            </a:r>
            <a:r>
              <a:rPr lang="en-US"/>
              <a:t>Analysis </a:t>
            </a:r>
            <a:r>
              <a:rPr lang="en-US" smtClean="0"/>
              <a:t>and </a:t>
            </a: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roles played by the system analyst.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132AA2-D348-4B6D-B7D6-A51AC0EAE050}" type="slidenum">
              <a:rPr lang="en-US"/>
              <a:pPr/>
              <a:t>2</a:t>
            </a:fld>
            <a:endParaRPr lang="en-US"/>
          </a:p>
        </p:txBody>
      </p:sp>
      <p:pic>
        <p:nvPicPr>
          <p:cNvPr id="54277" name="Picture 5" descr="interviews"/>
          <p:cNvPicPr>
            <a:picLocks noChangeAspect="1" noChangeArrowheads="1"/>
          </p:cNvPicPr>
          <p:nvPr/>
        </p:nvPicPr>
        <p:blipFill>
          <a:blip r:embed="rId3" cstate="print"/>
          <a:srcRect b="14588"/>
          <a:stretch>
            <a:fillRect/>
          </a:stretch>
        </p:blipFill>
        <p:spPr bwMode="auto">
          <a:xfrm>
            <a:off x="685800" y="1524000"/>
            <a:ext cx="3962400" cy="2547942"/>
          </a:xfrm>
          <a:prstGeom prst="rect">
            <a:avLst/>
          </a:prstGeom>
          <a:noFill/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800600" y="1828800"/>
            <a:ext cx="3810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A person </a:t>
            </a:r>
            <a:r>
              <a:rPr lang="en-US" sz="3200" dirty="0">
                <a:solidFill>
                  <a:srgbClr val="000099"/>
                </a:solidFill>
              </a:rPr>
              <a:t>who </a:t>
            </a:r>
            <a:r>
              <a:rPr lang="en-US" sz="3200" dirty="0" smtClean="0">
                <a:solidFill>
                  <a:srgbClr val="000099"/>
                </a:solidFill>
              </a:rPr>
              <a:t>understands </a:t>
            </a:r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both business and computing.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Systems</a:t>
            </a:r>
            <a:r>
              <a:rPr lang="en-US" sz="4800" dirty="0" smtClean="0"/>
              <a:t> Analyst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Systems</a:t>
            </a:r>
            <a:r>
              <a:rPr lang="en-US" dirty="0" smtClean="0"/>
              <a:t>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838" indent="-223838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0099"/>
                </a:solidFill>
              </a:rPr>
              <a:t>The system analyst is the person who responsible for the development of software and hardware solutions to efficient working of an organization  </a:t>
            </a:r>
          </a:p>
          <a:p>
            <a:pPr marL="223838" indent="-223838">
              <a:buFont typeface="Wingdings" pitchFamily="2" charset="2"/>
              <a:buChar char="Ø"/>
            </a:pPr>
            <a:endParaRPr lang="en-US" sz="3000" dirty="0" smtClean="0">
              <a:solidFill>
                <a:srgbClr val="000099"/>
              </a:solidFill>
            </a:endParaRPr>
          </a:p>
          <a:p>
            <a:pPr marL="223838" indent="-223838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0099"/>
                </a:solidFill>
              </a:rPr>
              <a:t>In performing these tasks the analyst must always match the information system objectives with the goals of the organization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A692E-3F5B-476E-B0EE-65D29ECC7DEA}" type="slidenum">
              <a:rPr lang="en-US"/>
              <a:pPr/>
              <a:t>4</a:t>
            </a:fld>
            <a:endParaRPr lang="en-US"/>
          </a:p>
        </p:txBody>
      </p:sp>
      <p:pic>
        <p:nvPicPr>
          <p:cNvPr id="56325" name="Picture 5" descr="interviews"/>
          <p:cNvPicPr>
            <a:picLocks noChangeAspect="1" noChangeArrowheads="1"/>
          </p:cNvPicPr>
          <p:nvPr/>
        </p:nvPicPr>
        <p:blipFill>
          <a:blip r:embed="rId3" cstate="print"/>
          <a:srcRect l="7340" r="8687" b="15385"/>
          <a:stretch>
            <a:fillRect/>
          </a:stretch>
        </p:blipFill>
        <p:spPr bwMode="auto">
          <a:xfrm>
            <a:off x="6705600" y="228600"/>
            <a:ext cx="2209800" cy="1676400"/>
          </a:xfrm>
          <a:prstGeom prst="rect">
            <a:avLst/>
          </a:prstGeom>
          <a:noFill/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28600" y="1066800"/>
            <a:ext cx="7924800" cy="402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8275" indent="-168275">
              <a:lnSpc>
                <a:spcPct val="114000"/>
              </a:lnSpc>
            </a:pPr>
            <a:r>
              <a:rPr lang="en-US" sz="3200" dirty="0">
                <a:solidFill>
                  <a:srgbClr val="000099"/>
                </a:solidFill>
              </a:rPr>
              <a:t>- Identify the problem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Analyze and understand the problem 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Identify the requirements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Identify the solution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Identify alternative solutions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Design and implement the best solution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Evaluate the result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-396552" y="187937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660066"/>
                </a:solidFill>
              </a:rPr>
              <a:t>What does a systems analyst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System analyst’s skills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sz="2800" dirty="0" smtClean="0"/>
              <a:t>An analyst must process various skills to effectively carry out the job. Specifically, they must be divided into two categories:</a:t>
            </a:r>
            <a:endParaRPr lang="en-US" sz="2400" b="1" dirty="0" smtClean="0">
              <a:latin typeface="Consolas" pitchFamily="49" charset="0"/>
            </a:endParaRPr>
          </a:p>
          <a:p>
            <a:pPr marL="223838" indent="-223838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Interpersonal skill: </a:t>
            </a:r>
          </a:p>
          <a:p>
            <a:pPr marL="223838" indent="-223838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/>
              <a:t>This skills deal with relationships and the interface of the analyst with people in business. They are useful in establishing trust, resolving conflict, and communicating information.</a:t>
            </a:r>
          </a:p>
          <a:p>
            <a:pPr marL="223838" indent="-223838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Technical skills: </a:t>
            </a:r>
          </a:p>
          <a:p>
            <a:pPr marL="223838" indent="-223838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F</a:t>
            </a:r>
            <a:r>
              <a:rPr lang="en-US" sz="2400" dirty="0" smtClean="0"/>
              <a:t>ocus on procedures and techniques for operations analysis, systems analysis ,and computer science.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The Interpersonal Skills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686800" cy="5357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Communication: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Communication is not just reports, telephone conversations, and interviews. It is people talking, listening, feeling and reacting to one another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Understanding: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Identifying problems and assessing their effects, having a grasp of company goals and objectives, and showing sensitivity to the impact of the system on people at work.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Teaching: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Educating people in use of computer system, selling the system to user, and giving support when needed.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Selling: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Selling ideas and promoting innovations in problem solving using 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Technical Skills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572528" cy="5357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Creativity: 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onsolas" pitchFamily="49" charset="0"/>
              </a:rPr>
              <a:t>	</a:t>
            </a:r>
            <a:r>
              <a:rPr lang="en-US" sz="2400" dirty="0" smtClean="0"/>
              <a:t>Helping users model ideas into concrete plans and developing candidate systems to match user requirements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Problem solving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onsolas" pitchFamily="49" charset="0"/>
              </a:rPr>
              <a:t>	</a:t>
            </a:r>
            <a:r>
              <a:rPr lang="en-US" sz="2400" dirty="0" smtClean="0"/>
              <a:t>Reducing problems to their basic levels for analysis, developing alternative solutions to a given problem, and explain the pros and cons of candidate systems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Knowledge of the basics of the computer and the business functions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Technical Skills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28" cy="5357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Project management: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dirty="0" smtClean="0"/>
              <a:t>Scheduling, performing well under time constraints, coordinating team efforts, and managing costs and expenditures.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Dynamic interface: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/>
              <a:t>Blending technical and nontechnical consideration in functional specifications and general design.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Questioning attitude and inquiring mind: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/>
              <a:t>Knowing the what, when, why, where, who and how a system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analyst’s Personal Attributes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715404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Authority: 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confidence to “tell” people what to do. Much of this quality shows in project management and team work to meet deadlines.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Communication skills: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Ability to focus on a problem area for logical solution.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Creativity: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Trying one’s own ideas, developing candidate systems using  unique tools and methods.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Responsibility: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Making decisions on one’s own and accepting the consequences of these decisions.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Varied skills: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Doing different projects and handling change.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135</TotalTime>
  <Words>193</Words>
  <Application>Microsoft Office PowerPoint</Application>
  <PresentationFormat>On-screen Show (4:3)</PresentationFormat>
  <Paragraphs>74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HNDIT</vt:lpstr>
      <vt:lpstr>HNDIT1212:            System Analysis and Design</vt:lpstr>
      <vt:lpstr>Systems Analyst</vt:lpstr>
      <vt:lpstr>Systems Analyst</vt:lpstr>
      <vt:lpstr>PowerPoint Presentation</vt:lpstr>
      <vt:lpstr>The System analyst’s skills</vt:lpstr>
      <vt:lpstr>The Interpersonal Skills include:</vt:lpstr>
      <vt:lpstr>The Technical Skills include:</vt:lpstr>
      <vt:lpstr>The Technical Skills cont..</vt:lpstr>
      <vt:lpstr>The analyst’s Personal Attributes</vt:lpstr>
      <vt:lpstr>Try!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syllabus</dc:title>
  <dc:creator>DELL</dc:creator>
  <cp:lastModifiedBy>mega computers</cp:lastModifiedBy>
  <cp:revision>21</cp:revision>
  <dcterms:created xsi:type="dcterms:W3CDTF">2013-10-17T05:02:06Z</dcterms:created>
  <dcterms:modified xsi:type="dcterms:W3CDTF">2018-12-09T04:03:50Z</dcterms:modified>
</cp:coreProperties>
</file>