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3490" autoAdjust="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A697-9D75-4DE8-8C28-1296A6CF43C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3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3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90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7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35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8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8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9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3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5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172865-FBF0-458A-BAFF-4F75173770F5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782" y="2110769"/>
            <a:ext cx="11277600" cy="3771362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Bee </a:t>
            </a:r>
            <a:b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stock management system</a:t>
            </a:r>
            <a:b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806" y="4862947"/>
            <a:ext cx="9755187" cy="55033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– 07  (Developer track)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137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452717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Group members details</a:t>
            </a:r>
            <a:b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38" y="1261782"/>
            <a:ext cx="10972800" cy="5970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           </a:t>
            </a:r>
            <a:r>
              <a:rPr lang="en-U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Name</a:t>
            </a:r>
            <a:r>
              <a:rPr lang="en-U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                 </a:t>
            </a:r>
            <a:r>
              <a:rPr lang="en-US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Reg. No</a:t>
            </a:r>
          </a:p>
          <a:p>
            <a:endParaRPr lang="en-US" sz="3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S.KATHEESKUMAR			                                             BAT/IT/2018/F/0030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Y.VEANUPRIYAN		                                                        BAT/IT/2018/F/0044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>
              <a:latin typeface="Bahnschrif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HKM.SHATHTHIR		                                                   BAT/IT/2018/F/0021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>
              <a:latin typeface="Bahnschrif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JF.FARHANA		                                                              BAT/IT//2018/F/0090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MS.MUFASA 			                                                         BAT/IT/2018/F/0063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5400" dirty="0">
              <a:latin typeface="Agency FB" panose="020B0503020202020204" pitchFamily="34" charset="0"/>
            </a:endParaRP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36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5" y="408709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Background</a:t>
            </a:r>
            <a:br>
              <a:rPr lang="en-US" cap="none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692" y="1699220"/>
            <a:ext cx="961000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Bahnschrift" panose="020B0502040204020203" pitchFamily="34" charset="0"/>
              </a:rPr>
              <a:t>This project is about with developing a stock management system for Thiva multi center.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Bahnschrift" panose="020B0502040204020203" pitchFamily="34" charset="0"/>
              </a:rPr>
              <a:t>It is located in Main Street Thandiyadi , Kannankudah , Batticaloa.</a:t>
            </a:r>
            <a:br>
              <a:rPr lang="en-US" sz="2800" b="1" dirty="0">
                <a:latin typeface="Arial Narrow" panose="020B0606020202030204" pitchFamily="34" charset="0"/>
              </a:rPr>
            </a:br>
            <a:endParaRPr lang="en-US" sz="2800" b="1" dirty="0">
              <a:latin typeface="Arial Narrow" panose="020B0606020202030204" pitchFamily="34" charset="0"/>
            </a:endParaRP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5" y="4034675"/>
            <a:ext cx="3368182" cy="2526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61" y="1234109"/>
            <a:ext cx="3398983" cy="2620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21" y="1234110"/>
            <a:ext cx="3493656" cy="2620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4" y="1234110"/>
            <a:ext cx="3398983" cy="2549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21" y="4019277"/>
            <a:ext cx="3493656" cy="25180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481FB3-E69E-4938-B91A-6F400D39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5" y="408709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THIVA MULTI CENTER PHOTOS</a:t>
            </a:r>
            <a:br>
              <a:rPr lang="en-US" cap="none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4" y="200025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Problems</a:t>
            </a:r>
            <a:br>
              <a:rPr lang="en-US" cap="none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6960" y="1134258"/>
            <a:ext cx="10180047" cy="63709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Narrow" panose="020B0606020202030204" pitchFamily="34" charset="0"/>
              </a:rPr>
              <a:t>  </a:t>
            </a:r>
            <a:r>
              <a:rPr lang="en-US" sz="2400" b="1" dirty="0">
                <a:latin typeface="Bahnschrift" panose="020B0502040204020203" pitchFamily="34" charset="0"/>
              </a:rPr>
              <a:t>Lack of security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         </a:t>
            </a:r>
            <a:r>
              <a:rPr lang="en-US" sz="2400" dirty="0">
                <a:latin typeface="Bahnschrift" panose="020B0502040204020203" pitchFamily="34" charset="0"/>
              </a:rPr>
              <a:t>Paper document filing can be less secure than computerize filing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            systems.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Narrow" panose="020B0606020202030204" pitchFamily="34" charset="0"/>
              </a:rPr>
              <a:t>  </a:t>
            </a:r>
            <a:r>
              <a:rPr lang="en-US" sz="2400" b="1" dirty="0">
                <a:latin typeface="Bahnschrift" panose="020B0502040204020203" pitchFamily="34" charset="0"/>
              </a:rPr>
              <a:t>Access time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        </a:t>
            </a:r>
            <a:r>
              <a:rPr lang="en-US" sz="2400" dirty="0">
                <a:latin typeface="Bahnschrift" panose="020B0502040204020203" pitchFamily="34" charset="0"/>
              </a:rPr>
              <a:t>Manual document filing is very time consuming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Narrow" panose="020B0606020202030204" pitchFamily="34" charset="0"/>
              </a:rPr>
              <a:t>  </a:t>
            </a:r>
            <a:r>
              <a:rPr lang="en-US" sz="2400" b="1" dirty="0">
                <a:latin typeface="Bahnschrift" panose="020B0502040204020203" pitchFamily="34" charset="0"/>
              </a:rPr>
              <a:t>Poor communication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          </a:t>
            </a:r>
            <a:r>
              <a:rPr lang="en-US" sz="2400" dirty="0">
                <a:latin typeface="Bahnschrift" panose="020B0502040204020203" pitchFamily="34" charset="0"/>
              </a:rPr>
              <a:t>Purchasing scheduling and production departments problems</a:t>
            </a:r>
          </a:p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Bahnschrift" panose="020B0502040204020203" pitchFamily="34" charset="0"/>
              </a:rPr>
              <a:t>Tracing a stock details is difficult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             </a:t>
            </a:r>
            <a:r>
              <a:rPr lang="en-US" sz="2400" dirty="0">
                <a:latin typeface="Bahnschrift" panose="020B0502040204020203" pitchFamily="34" charset="0"/>
              </a:rPr>
              <a:t>When there is no computerized system there is always a difficulty 		in searching of   stock details		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1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2" y="159326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Requirements</a:t>
            </a:r>
            <a:br>
              <a:rPr lang="en-US" cap="none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5322" y="1206368"/>
            <a:ext cx="9217155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All stock details added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Possible to sell products directly within it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A purchase details will be programmed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Search option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Stock return system also programmed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Sales in purchase analyze option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</a:rPr>
              <a:t>Check the money transaction for the day</a:t>
            </a:r>
          </a:p>
        </p:txBody>
      </p:sp>
    </p:spTree>
    <p:extLst>
      <p:ext uri="{BB962C8B-B14F-4D97-AF65-F5344CB8AC3E}">
        <p14:creationId xmlns:p14="http://schemas.microsoft.com/office/powerpoint/2010/main" val="150348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3" y="325582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LANGUAGE</a:t>
            </a:r>
            <a:b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365" y="1325348"/>
            <a:ext cx="10327883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cs typeface="Times New Roman" panose="02020603050405020304" pitchFamily="18" charset="0"/>
              </a:rPr>
              <a:t>HTML : This language is use for developing static pages our system</a:t>
            </a:r>
          </a:p>
          <a:p>
            <a:endParaRPr lang="en-US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cs typeface="Times New Roman" panose="02020603050405020304" pitchFamily="18" charset="0"/>
              </a:rPr>
              <a:t>CSS (Bootstrap) : This language is use for formatting our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cs typeface="Times New Roman" panose="02020603050405020304" pitchFamily="18" charset="0"/>
              </a:rPr>
              <a:t>JAVASCRIPT (jQuery &amp; AngularJS) : This language is use for validation or authentication.</a:t>
            </a:r>
          </a:p>
          <a:p>
            <a:endParaRPr lang="en-US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cs typeface="Times New Roman" panose="02020603050405020304" pitchFamily="18" charset="0"/>
              </a:rPr>
              <a:t>PHP (LARAVEL) : This language is use to work over the system dynamically.</a:t>
            </a:r>
          </a:p>
          <a:p>
            <a:endParaRPr lang="en-US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cs typeface="Times New Roman" panose="02020603050405020304" pitchFamily="18" charset="0"/>
              </a:rPr>
              <a:t>MY SQL : This is use for developing a database of our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011DD-D0DC-40B7-8899-C342A904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3" y="5810286"/>
            <a:ext cx="1634836" cy="817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72CCD-3F97-4458-A28E-30564E27F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349" y="5810286"/>
            <a:ext cx="1580506" cy="817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D8E76-49A8-450D-AE56-3E35EF11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40385" y="6007092"/>
            <a:ext cx="1580506" cy="420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E7606C-6BB8-4B2F-812F-07EF1138E8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94421" y="5854263"/>
            <a:ext cx="1580506" cy="72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7DD91-75BF-4EA2-88EB-D88D053562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73978" y="5810286"/>
            <a:ext cx="729464" cy="7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59" y="2853017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659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92</TotalTime>
  <Words>222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Arial</vt:lpstr>
      <vt:lpstr>Arial Narrow</vt:lpstr>
      <vt:lpstr>Bahnschrift</vt:lpstr>
      <vt:lpstr>Calibri</vt:lpstr>
      <vt:lpstr>Times New Roman</vt:lpstr>
      <vt:lpstr>Tw Cen MT</vt:lpstr>
      <vt:lpstr>Wingdings</vt:lpstr>
      <vt:lpstr>Droplet</vt:lpstr>
      <vt:lpstr>  Bee  stock management system </vt:lpstr>
      <vt:lpstr>Group members details </vt:lpstr>
      <vt:lpstr>Background </vt:lpstr>
      <vt:lpstr>THIVA MULTI CENTER PHOTOS </vt:lpstr>
      <vt:lpstr>Problems </vt:lpstr>
      <vt:lpstr>Requirements </vt:lpstr>
      <vt:lpstr>LANGUAGE </vt:lpstr>
      <vt:lpstr> 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 company stock management system</dc:title>
  <dc:creator>yuni nobel</dc:creator>
  <cp:lastModifiedBy> </cp:lastModifiedBy>
  <cp:revision>18</cp:revision>
  <dcterms:created xsi:type="dcterms:W3CDTF">2019-07-06T09:34:27Z</dcterms:created>
  <dcterms:modified xsi:type="dcterms:W3CDTF">2019-07-08T07:15:22Z</dcterms:modified>
</cp:coreProperties>
</file>