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2" r:id="rId9"/>
    <p:sldId id="26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A893-B5F1-4FD3-A873-F93377500652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CA47-3FA1-43C7-A48B-2DF65316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F6D2-44A6-457E-BECE-6EFF2E06D04D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099-F393-4D20-9E41-17196A194003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21-DC7A-480A-B934-3EA640F67BD0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7BC-5467-467A-9DA3-B36D212AFEB4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E63-2ACC-411F-8977-D58F3645160C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2414-6792-482A-AD03-3CA81E6C7630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5C5-E551-4C52-9147-A739B214D717}" type="datetime1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5DC2-1AAD-48DC-815B-7318792DF083}" type="datetime1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9A1-2276-47B6-AE5C-6DB52AE75E8F}" type="datetime1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4252-1634-4670-8E6F-AE6A2AAED8E7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E7D-B6B3-4F0B-B48C-58493EDA00AF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681-5811-4208-8697-90B98D709A8E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F81947-8A8B-4A01-89A7-99D90664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0" y="2362200"/>
            <a:ext cx="3886200" cy="1981200"/>
          </a:xfrm>
        </p:spPr>
        <p:txBody>
          <a:bodyPr>
            <a:noAutofit/>
          </a:bodyPr>
          <a:lstStyle/>
          <a:p>
            <a:r>
              <a:rPr lang="en-US" sz="3600" dirty="0"/>
              <a:t>IT2402-Free and Open Source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042-BB31-45E8-9B60-42749D6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Features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F61C-224E-4C83-BAEE-15A5BE3B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Multiuser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</a:t>
            </a:r>
          </a:p>
          <a:p>
            <a:pPr>
              <a:lnSpc>
                <a:spcPct val="150000"/>
              </a:lnSpc>
            </a:pPr>
            <a:r>
              <a:rPr lang="en-US" dirty="0"/>
              <a:t>Inexpensive</a:t>
            </a:r>
          </a:p>
          <a:p>
            <a:pPr>
              <a:lnSpc>
                <a:spcPct val="150000"/>
              </a:lnSpc>
            </a:pPr>
            <a:r>
              <a:rPr lang="en-US" dirty="0"/>
              <a:t>Multitasking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dirty="0"/>
              <a:t>Network friendly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F69D2-90EA-402F-ADD3-BA45063C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2E9E-02DF-442B-99F1-71BA280A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A3E2-8A82-4E1C-9156-1418D868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Protected from Virus attacks</a:t>
            </a:r>
          </a:p>
          <a:p>
            <a:pPr>
              <a:lnSpc>
                <a:spcPct val="150000"/>
              </a:lnSpc>
            </a:pPr>
            <a:r>
              <a:rPr lang="en-US" dirty="0"/>
              <a:t>More stable 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security</a:t>
            </a:r>
          </a:p>
          <a:p>
            <a:pPr>
              <a:lnSpc>
                <a:spcPct val="150000"/>
              </a:lnSpc>
            </a:pPr>
            <a:r>
              <a:rPr lang="en-US" dirty="0"/>
              <a:t>Free and open source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8A86-BCFA-41C3-AF9B-1FB2BFDA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F594-997E-42D9-9A42-8FEFBBA5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09" y="160337"/>
            <a:ext cx="8229600" cy="1143000"/>
          </a:xfrm>
        </p:spPr>
        <p:txBody>
          <a:bodyPr/>
          <a:lstStyle/>
          <a:p>
            <a:r>
              <a:rPr lang="en-US" dirty="0"/>
              <a:t>Before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CF7A-1606-482E-90B9-8827306B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21163"/>
          </a:xfrm>
        </p:spPr>
        <p:txBody>
          <a:bodyPr>
            <a:normAutofit/>
          </a:bodyPr>
          <a:lstStyle/>
          <a:p>
            <a:pPr marL="282575" indent="-282575" algn="just">
              <a:lnSpc>
                <a:spcPct val="150000"/>
              </a:lnSpc>
            </a:pPr>
            <a:r>
              <a:rPr lang="en-US" dirty="0">
                <a:ea typeface="新細明體" pitchFamily="18" charset="-120"/>
              </a:rPr>
              <a:t>Microsoft’s DOS ,Apple MAC and UNIX were used for PCs</a:t>
            </a:r>
          </a:p>
          <a:p>
            <a:pPr marL="282575" indent="-282575" algn="just">
              <a:lnSpc>
                <a:spcPct val="150000"/>
              </a:lnSpc>
            </a:pPr>
            <a:r>
              <a:rPr lang="en-US" dirty="0">
                <a:ea typeface="新細明體" pitchFamily="18" charset="-120"/>
              </a:rPr>
              <a:t>These operating systems were more expensive </a:t>
            </a:r>
          </a:p>
          <a:p>
            <a:pPr marL="282575" indent="-282575" algn="just">
              <a:lnSpc>
                <a:spcPct val="150000"/>
              </a:lnSpc>
            </a:pPr>
            <a:r>
              <a:rPr lang="en-US" dirty="0">
                <a:ea typeface="新細明體" pitchFamily="18" charset="-120"/>
              </a:rPr>
              <a:t>Were proprietary; closed source</a:t>
            </a:r>
          </a:p>
          <a:p>
            <a:pPr marL="282575" indent="-282575" algn="just">
              <a:lnSpc>
                <a:spcPct val="150000"/>
              </a:lnSpc>
            </a:pPr>
            <a:r>
              <a:rPr lang="en-US" dirty="0"/>
              <a:t>Licensing fees were high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5253-DB47-4002-875D-AFB9A079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2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7238-0CA7-44A0-A363-44170518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228600"/>
            <a:ext cx="8229600" cy="1143000"/>
          </a:xfrm>
        </p:spPr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00EF-DBEF-4091-AFB4-2D204614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1" y="1318418"/>
            <a:ext cx="8229600" cy="503793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Multitasking and multiuser operating system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Developed at AT&amp;T Bell Labs in the 1960’s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Command Line Interpreter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GUIs are now available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Used for servers/desktops/laptops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Popular varieties of UNIX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FR" sz="2900" dirty="0"/>
              <a:t>Sun Solaris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FR" sz="2900" dirty="0"/>
              <a:t>BSD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FR" sz="2900" dirty="0"/>
              <a:t>GNU/Linux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FR" sz="2900" dirty="0" err="1"/>
              <a:t>MacOS</a:t>
            </a:r>
            <a:r>
              <a:rPr lang="fr-FR" sz="2900" dirty="0"/>
              <a:t> X.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DDAD4-BB56-4968-B222-E9F25E09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28C6-0CD2-4A0A-B6B0-33C7AF3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5D55-7B62-48DA-B7CE-178E408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Berkeley Software Distribution</a:t>
            </a:r>
          </a:p>
          <a:p>
            <a:pPr algn="just"/>
            <a:r>
              <a:rPr lang="en-US" dirty="0"/>
              <a:t>Variant of Unix</a:t>
            </a:r>
          </a:p>
          <a:p>
            <a:pPr algn="just"/>
            <a:r>
              <a:rPr lang="en-US" dirty="0"/>
              <a:t>When UNIX was commercialized, “Net 2 BSD” was available under a permissive license </a:t>
            </a:r>
          </a:p>
          <a:p>
            <a:pPr algn="just"/>
            <a:r>
              <a:rPr lang="en-US" dirty="0"/>
              <a:t>BSD license did not force to share the source code publicly for derived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1AA1-A59D-4C7E-B6ED-0EA195CC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71CE-49F0-497D-83AA-6A2AB35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freebsd-boot-screen">
            <a:extLst>
              <a:ext uri="{FF2B5EF4-FFF2-40B4-BE49-F238E27FC236}">
                <a16:creationId xmlns:a16="http://schemas.microsoft.com/office/drawing/2014/main" id="{203080B8-B8BC-490B-B9B5-B3B199BA7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1" y="1219200"/>
            <a:ext cx="7640997" cy="47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4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9A34-69BD-4A5B-AB3D-0179F6D4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05" y="335649"/>
            <a:ext cx="8229600" cy="1143000"/>
          </a:xfrm>
        </p:spPr>
        <p:txBody>
          <a:bodyPr/>
          <a:lstStyle/>
          <a:p>
            <a:r>
              <a:rPr lang="en-US" dirty="0"/>
              <a:t>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D760-9799-487B-9157-F77C6C4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64" y="1806918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/>
              <a:t>The name “GNU” is a recursive acronym for “GNU's Not Unix.</a:t>
            </a:r>
          </a:p>
          <a:p>
            <a:r>
              <a:rPr lang="en-US" dirty="0"/>
              <a:t>Launched by Richard Stallman in 1983</a:t>
            </a:r>
          </a:p>
          <a:p>
            <a:r>
              <a:rPr lang="en-US" dirty="0"/>
              <a:t>An operating system</a:t>
            </a:r>
          </a:p>
          <a:p>
            <a:r>
              <a:rPr lang="en-US" dirty="0"/>
              <a:t>100% free software</a:t>
            </a:r>
          </a:p>
          <a:p>
            <a:r>
              <a:rPr lang="en-US" dirty="0"/>
              <a:t>No stable release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3A1B-FD8B-4090-9B03-AA0D062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GNU">
            <a:extLst>
              <a:ext uri="{FF2B5EF4-FFF2-40B4-BE49-F238E27FC236}">
                <a16:creationId xmlns:a16="http://schemas.microsoft.com/office/drawing/2014/main" id="{F6AD1F2C-B31D-4A18-AD6D-A9515921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12791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8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D11F-17FA-40A3-B966-D5A10889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5D88-E1C9-48C7-A1FF-280E0944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31" y="1219200"/>
            <a:ext cx="8229600" cy="42211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Just a Kernel</a:t>
            </a:r>
          </a:p>
          <a:p>
            <a:r>
              <a:rPr lang="en-US" dirty="0"/>
              <a:t>Started by Linus Torvalds developing a free UNIX kernel </a:t>
            </a:r>
          </a:p>
          <a:p>
            <a:r>
              <a:rPr lang="en-US" dirty="0"/>
              <a:t>The successor of UNIX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Linux distributions create a complete Linux OS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94CD-6E96-4E2E-8528-260E1B2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6C06-F95D-4C2E-853F-736C250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 (distros)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6C7F-0B78-4D11-999D-EFC9B161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C68859-5327-4183-BC37-4DC37E99C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6042" r="18218" b="32159"/>
          <a:stretch>
            <a:fillRect/>
          </a:stretch>
        </p:blipFill>
        <p:spPr bwMode="auto">
          <a:xfrm>
            <a:off x="203187" y="2209800"/>
            <a:ext cx="8921578" cy="341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78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934CF-9971-4498-8CA4-A3523780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Image result for linux distros">
            <a:extLst>
              <a:ext uri="{FF2B5EF4-FFF2-40B4-BE49-F238E27FC236}">
                <a16:creationId xmlns:a16="http://schemas.microsoft.com/office/drawing/2014/main" id="{95DC9FCB-59A7-4E50-A226-D88A01B66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6519854" cy="58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03043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2959</TotalTime>
  <Words>202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Calibri</vt:lpstr>
      <vt:lpstr>HNDIT</vt:lpstr>
      <vt:lpstr>IT2402-Free and Open Source Software Solutions</vt:lpstr>
      <vt:lpstr>Before Linux</vt:lpstr>
      <vt:lpstr>UNIX</vt:lpstr>
      <vt:lpstr>BSD</vt:lpstr>
      <vt:lpstr>PowerPoint Presentation</vt:lpstr>
      <vt:lpstr>GNU</vt:lpstr>
      <vt:lpstr>Linux</vt:lpstr>
      <vt:lpstr>Linux Distributions (distros)</vt:lpstr>
      <vt:lpstr>PowerPoint Presentation</vt:lpstr>
      <vt:lpstr>Features of Linux</vt:lpstr>
      <vt:lpstr>Linux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48</cp:revision>
  <dcterms:created xsi:type="dcterms:W3CDTF">2020-01-03T07:42:12Z</dcterms:created>
  <dcterms:modified xsi:type="dcterms:W3CDTF">2020-01-12T11:53:04Z</dcterms:modified>
</cp:coreProperties>
</file>