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3" r:id="rId4"/>
    <p:sldId id="258" r:id="rId5"/>
    <p:sldId id="259" r:id="rId6"/>
    <p:sldId id="261" r:id="rId7"/>
    <p:sldId id="260" r:id="rId8"/>
    <p:sldId id="262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>
        <p:scale>
          <a:sx n="72" d="100"/>
          <a:sy n="72" d="100"/>
        </p:scale>
        <p:origin x="-27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3A893-B5F1-4FD3-A873-F93377500652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4CA47-3FA1-43C7-A48B-2DF65316D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61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9144000" cy="256685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F6D2-44A6-457E-BECE-6EFF2E06D04D}" type="datetime1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Chapter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53000" y="23622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Course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2127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7099-F393-4D20-9E41-17196A194003}" type="datetime1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7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F421-DC7A-480A-B934-3EA640F67BD0}" type="datetime1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3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177BC-5467-467A-9DA3-B36D212AFEB4}" type="datetime1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72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37E63-2ACC-411F-8977-D58F3645160C}" type="datetime1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10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2414-6792-482A-AD03-3CA81E6C7630}" type="datetime1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15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275C5-E551-4C52-9147-A739B214D717}" type="datetime1">
              <a:rPr lang="en-US" smtClean="0"/>
              <a:t>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61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5DC2-1AAD-48DC-815B-7318792DF083}" type="datetime1">
              <a:rPr lang="en-US" smtClean="0"/>
              <a:t>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9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79A1-2276-47B6-AE5C-6DB52AE75E8F}" type="datetime1">
              <a:rPr lang="en-US" smtClean="0"/>
              <a:t>1/13/2020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40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54252-1634-4670-8E6F-AE6A2AAED8E7}" type="datetime1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32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8E7D-B6B3-4F0B-B48C-58493EDA00AF}" type="datetime1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18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8A681-5811-4208-8697-90B98D709A8E}" type="datetime1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8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ARCHITECTURE OF LINUX SYSTEM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9AF81947-8A8B-4A01-89A7-99D906642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3000" y="2362200"/>
            <a:ext cx="3886200" cy="1981200"/>
          </a:xfrm>
        </p:spPr>
        <p:txBody>
          <a:bodyPr>
            <a:noAutofit/>
          </a:bodyPr>
          <a:lstStyle/>
          <a:p>
            <a:r>
              <a:rPr lang="en-US" sz="3600" dirty="0"/>
              <a:t>IT2402-Free and Open Source Software Solutions</a:t>
            </a:r>
          </a:p>
        </p:txBody>
      </p:sp>
    </p:spTree>
    <p:extLst>
      <p:ext uri="{BB962C8B-B14F-4D97-AF65-F5344CB8AC3E}">
        <p14:creationId xmlns:p14="http://schemas.microsoft.com/office/powerpoint/2010/main" val="3578411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838200"/>
          </a:xfrm>
        </p:spPr>
        <p:txBody>
          <a:bodyPr/>
          <a:lstStyle/>
          <a:p>
            <a:r>
              <a:rPr lang="en-US" dirty="0" smtClean="0"/>
              <a:t>Bash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915400" cy="5181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Key Combinations of bash shell</a:t>
            </a:r>
          </a:p>
          <a:p>
            <a:pPr marL="457200" lvl="1" indent="0">
              <a:buNone/>
            </a:pPr>
            <a:r>
              <a:rPr lang="en-US" dirty="0" err="1" smtClean="0"/>
              <a:t>Ctrl+a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	Move </a:t>
            </a:r>
            <a:r>
              <a:rPr lang="en-US" dirty="0"/>
              <a:t>cursor to the beginning of </a:t>
            </a:r>
            <a:r>
              <a:rPr lang="en-US" dirty="0" smtClean="0"/>
              <a:t>the </a:t>
            </a:r>
            <a:r>
              <a:rPr lang="en-US" dirty="0"/>
              <a:t>command line. 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Ctrl+c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 smtClean="0"/>
              <a:t>	End </a:t>
            </a:r>
            <a:r>
              <a:rPr lang="en-US" dirty="0"/>
              <a:t>a running program and return </a:t>
            </a:r>
            <a:r>
              <a:rPr lang="en-US" dirty="0" smtClean="0"/>
              <a:t>the </a:t>
            </a:r>
            <a:r>
              <a:rPr lang="en-US" dirty="0"/>
              <a:t>prompt . </a:t>
            </a:r>
          </a:p>
          <a:p>
            <a:pPr marL="457200" lvl="1" indent="0">
              <a:buNone/>
            </a:pPr>
            <a:r>
              <a:rPr lang="en-US" dirty="0" err="1" smtClean="0"/>
              <a:t>Ctrl+d</a:t>
            </a:r>
            <a:r>
              <a:rPr lang="en-US" dirty="0"/>
              <a:t>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Log </a:t>
            </a:r>
            <a:r>
              <a:rPr lang="en-US" dirty="0"/>
              <a:t>out of the current shell session, </a:t>
            </a:r>
            <a:r>
              <a:rPr lang="en-US" dirty="0" smtClean="0"/>
              <a:t>equal to typing</a:t>
            </a:r>
            <a:r>
              <a:rPr lang="en-US" dirty="0"/>
              <a:t> </a:t>
            </a:r>
            <a:r>
              <a:rPr lang="en-US" b="1" dirty="0"/>
              <a:t>exit</a:t>
            </a:r>
            <a:r>
              <a:rPr lang="en-US" dirty="0"/>
              <a:t> or </a:t>
            </a:r>
            <a:r>
              <a:rPr lang="en-US" b="1" dirty="0"/>
              <a:t>logout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Ctrl+e</a:t>
            </a:r>
            <a:r>
              <a:rPr lang="en-US" dirty="0" smtClean="0"/>
              <a:t> </a:t>
            </a:r>
            <a:r>
              <a:rPr lang="en-US" dirty="0"/>
              <a:t> 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Move </a:t>
            </a:r>
            <a:r>
              <a:rPr lang="en-US" dirty="0"/>
              <a:t>cursor to the end of </a:t>
            </a:r>
            <a:r>
              <a:rPr lang="en-US" dirty="0" smtClean="0"/>
              <a:t>the command </a:t>
            </a:r>
            <a:r>
              <a:rPr lang="en-US" dirty="0"/>
              <a:t>line. 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Ctrl+h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Generate </a:t>
            </a:r>
            <a:r>
              <a:rPr lang="en-US" dirty="0"/>
              <a:t>backspace character. </a:t>
            </a:r>
          </a:p>
          <a:p>
            <a:pPr marL="457200" lvl="1" indent="0">
              <a:buNone/>
            </a:pPr>
            <a:r>
              <a:rPr lang="en-US" dirty="0" err="1" smtClean="0"/>
              <a:t>Ctrl+I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Clear </a:t>
            </a:r>
            <a:r>
              <a:rPr lang="en-US" dirty="0"/>
              <a:t>this terminal.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063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possible commands to view bash history?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64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of Linux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2</a:t>
            </a:fld>
            <a:endParaRPr lang="en-US"/>
          </a:p>
        </p:txBody>
      </p:sp>
      <p:pic>
        <p:nvPicPr>
          <p:cNvPr id="5" name="Content Placeholder 4" descr="kernel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09800" y="1905000"/>
            <a:ext cx="4086225" cy="407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678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3</a:t>
            </a:fld>
            <a:endParaRPr lang="en-US"/>
          </a:p>
        </p:txBody>
      </p:sp>
      <p:pic>
        <p:nvPicPr>
          <p:cNvPr id="5" name="Content Placeholder 4" descr="Untitled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81200" y="457200"/>
            <a:ext cx="4831594" cy="580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338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Heart of the operating system</a:t>
            </a:r>
          </a:p>
          <a:p>
            <a:r>
              <a:rPr lang="en-US" dirty="0" smtClean="0"/>
              <a:t>Every operation is performed using the kernel</a:t>
            </a:r>
          </a:p>
          <a:p>
            <a:r>
              <a:rPr lang="en-US" dirty="0" smtClean="0"/>
              <a:t>When </a:t>
            </a:r>
            <a:r>
              <a:rPr lang="en-US" dirty="0"/>
              <a:t>the Kernel </a:t>
            </a:r>
            <a:r>
              <a:rPr lang="en-US" dirty="0" smtClean="0"/>
              <a:t>receives </a:t>
            </a:r>
            <a:r>
              <a:rPr lang="en-US" dirty="0"/>
              <a:t>r</a:t>
            </a:r>
            <a:r>
              <a:rPr lang="en-US" dirty="0" smtClean="0"/>
              <a:t>equests </a:t>
            </a:r>
            <a:r>
              <a:rPr lang="en-US" dirty="0"/>
              <a:t>from the </a:t>
            </a:r>
            <a:r>
              <a:rPr lang="en-US" dirty="0" smtClean="0"/>
              <a:t>Shell, it process </a:t>
            </a:r>
            <a:r>
              <a:rPr lang="en-US" dirty="0"/>
              <a:t>the </a:t>
            </a:r>
            <a:r>
              <a:rPr lang="en-US" dirty="0" smtClean="0"/>
              <a:t>request </a:t>
            </a:r>
            <a:r>
              <a:rPr lang="en-US" dirty="0"/>
              <a:t>and </a:t>
            </a:r>
            <a:r>
              <a:rPr lang="en-US" dirty="0" smtClean="0"/>
              <a:t>gives result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63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interface program which is used to execute commands</a:t>
            </a:r>
          </a:p>
          <a:p>
            <a:r>
              <a:rPr lang="en-US" dirty="0"/>
              <a:t>Interface between user and the </a:t>
            </a:r>
            <a:r>
              <a:rPr lang="en-US" dirty="0" smtClean="0"/>
              <a:t>kernel</a:t>
            </a:r>
          </a:p>
          <a:p>
            <a:r>
              <a:rPr lang="en-US" dirty="0" smtClean="0"/>
              <a:t>Text-based </a:t>
            </a:r>
            <a:r>
              <a:rPr lang="en-US" dirty="0"/>
              <a:t>command-line interpreter</a:t>
            </a:r>
            <a:endParaRPr lang="en-US" dirty="0"/>
          </a:p>
          <a:p>
            <a:r>
              <a:rPr lang="en-US" b="1" dirty="0"/>
              <a:t>bash</a:t>
            </a:r>
            <a:r>
              <a:rPr lang="en-US" dirty="0"/>
              <a:t> is the default Linux shell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15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Library </a:t>
            </a:r>
            <a:r>
              <a:rPr lang="en-US" dirty="0"/>
              <a:t>routines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subroutine</a:t>
            </a:r>
            <a:r>
              <a:rPr lang="en-US" dirty="0"/>
              <a:t>, procedure, function etc.</a:t>
            </a:r>
          </a:p>
          <a:p>
            <a:r>
              <a:rPr lang="en-US" dirty="0"/>
              <a:t>Stored in program library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03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</a:t>
            </a:r>
            <a:r>
              <a:rPr lang="en-US" dirty="0" smtClean="0"/>
              <a:t>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</a:t>
            </a:r>
            <a:r>
              <a:rPr lang="en-US" dirty="0"/>
              <a:t>to </a:t>
            </a:r>
            <a:r>
              <a:rPr lang="en-US" b="1" dirty="0"/>
              <a:t>interact with the operating system</a:t>
            </a:r>
          </a:p>
          <a:p>
            <a:r>
              <a:rPr lang="en-US" dirty="0"/>
              <a:t>A program makes a system call when it makes a request from the operating system’s kernel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00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990600"/>
          </a:xfrm>
        </p:spPr>
        <p:txBody>
          <a:bodyPr/>
          <a:lstStyle/>
          <a:p>
            <a:r>
              <a:rPr lang="en-US" dirty="0" smtClean="0"/>
              <a:t>Working with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Shell Types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h</a:t>
            </a:r>
            <a:endParaRPr lang="en-US" dirty="0" smtClean="0"/>
          </a:p>
          <a:p>
            <a:pPr lvl="1"/>
            <a:r>
              <a:rPr lang="en-US" dirty="0"/>
              <a:t>b</a:t>
            </a:r>
            <a:r>
              <a:rPr lang="en-US" dirty="0" smtClean="0"/>
              <a:t>ash</a:t>
            </a:r>
          </a:p>
          <a:p>
            <a:pPr lvl="1"/>
            <a:r>
              <a:rPr lang="en-US" dirty="0" err="1" smtClean="0"/>
              <a:t>csh</a:t>
            </a:r>
            <a:endParaRPr lang="en-US" dirty="0" smtClean="0"/>
          </a:p>
          <a:p>
            <a:pPr lvl="1"/>
            <a:r>
              <a:rPr lang="en-US" dirty="0" err="1"/>
              <a:t>t</a:t>
            </a:r>
            <a:r>
              <a:rPr lang="en-US" dirty="0" err="1" smtClean="0"/>
              <a:t>csh</a:t>
            </a:r>
            <a:endParaRPr lang="en-US" dirty="0" smtClean="0"/>
          </a:p>
          <a:p>
            <a:pPr lvl="1"/>
            <a:r>
              <a:rPr lang="en-US" dirty="0" err="1" smtClean="0"/>
              <a:t>Korn</a:t>
            </a:r>
            <a:r>
              <a:rPr lang="en-US" dirty="0" smtClean="0"/>
              <a:t> shell (</a:t>
            </a:r>
            <a:r>
              <a:rPr lang="en-US" dirty="0" err="1" smtClean="0"/>
              <a:t>ksh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84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View valid shell types </a:t>
            </a:r>
            <a:endParaRPr lang="en-US" dirty="0" smtClean="0"/>
          </a:p>
          <a:p>
            <a:pPr lvl="1"/>
            <a:r>
              <a:rPr lang="en-US" dirty="0"/>
              <a:t>Try </a:t>
            </a:r>
          </a:p>
          <a:p>
            <a:pPr marL="457200" lvl="1" indent="0">
              <a:buNone/>
            </a:pPr>
            <a:r>
              <a:rPr lang="en-US" dirty="0"/>
              <a:t>	cat /</a:t>
            </a:r>
            <a:r>
              <a:rPr lang="en-US" dirty="0" err="1" smtClean="0"/>
              <a:t>etc</a:t>
            </a:r>
            <a:r>
              <a:rPr lang="en-US" dirty="0" smtClean="0"/>
              <a:t>/shells</a:t>
            </a:r>
          </a:p>
          <a:p>
            <a:r>
              <a:rPr lang="en-US" dirty="0" smtClean="0"/>
              <a:t>Switch from one shell to another</a:t>
            </a:r>
          </a:p>
          <a:p>
            <a:pPr lvl="1"/>
            <a:r>
              <a:rPr lang="en-US" dirty="0" smtClean="0"/>
              <a:t>Try</a:t>
            </a:r>
          </a:p>
          <a:p>
            <a:pPr marL="914400" lvl="2" indent="0">
              <a:buNone/>
            </a:pPr>
            <a:r>
              <a:rPr lang="en-US" dirty="0" smtClean="0"/>
              <a:t>bash</a:t>
            </a:r>
          </a:p>
          <a:p>
            <a:pPr marL="914400" lvl="2" indent="0">
              <a:buNone/>
            </a:pPr>
            <a:r>
              <a:rPr lang="en-US" dirty="0" err="1" smtClean="0"/>
              <a:t>sh</a:t>
            </a:r>
            <a:endParaRPr lang="en-US" dirty="0"/>
          </a:p>
          <a:p>
            <a:r>
              <a:rPr lang="en-US" dirty="0" smtClean="0"/>
              <a:t>What is meant by the $/ # / % symbols visible on the prompt?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27931"/>
      </p:ext>
    </p:extLst>
  </p:cSld>
  <p:clrMapOvr>
    <a:masterClrMapping/>
  </p:clrMapOvr>
</p:sld>
</file>

<file path=ppt/theme/theme1.xml><?xml version="1.0" encoding="utf-8"?>
<a:theme xmlns:a="http://schemas.openxmlformats.org/drawingml/2006/main" name="HND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47D6EB70-AC5D-4C93-8EC9-DDBA92A97C78}" vid="{AD4A3A70-3E62-4EFF-A645-92967231B9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SLIATE LMS Template Powerpoint</Template>
  <TotalTime>3046</TotalTime>
  <Words>132</Words>
  <Application>Microsoft Office PowerPoint</Application>
  <PresentationFormat>On-screen Show (4:3)</PresentationFormat>
  <Paragraphs>66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HNDIT</vt:lpstr>
      <vt:lpstr>IT2402-Free and Open Source Software Solutions</vt:lpstr>
      <vt:lpstr>Architecture of Linux</vt:lpstr>
      <vt:lpstr>PowerPoint Presentation</vt:lpstr>
      <vt:lpstr>Kernel</vt:lpstr>
      <vt:lpstr>Shell</vt:lpstr>
      <vt:lpstr> Library routines </vt:lpstr>
      <vt:lpstr>System calls</vt:lpstr>
      <vt:lpstr>Working with Shell</vt:lpstr>
      <vt:lpstr>Exercise</vt:lpstr>
      <vt:lpstr>Bash shell</vt:lpstr>
      <vt:lpstr>Exercise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admini</cp:lastModifiedBy>
  <cp:revision>61</cp:revision>
  <dcterms:created xsi:type="dcterms:W3CDTF">2020-01-03T07:42:12Z</dcterms:created>
  <dcterms:modified xsi:type="dcterms:W3CDTF">2020-01-13T08:28:58Z</dcterms:modified>
</cp:coreProperties>
</file>