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61" r:id="rId4"/>
    <p:sldId id="262" r:id="rId5"/>
    <p:sldId id="263" r:id="rId6"/>
    <p:sldId id="264" r:id="rId7"/>
    <p:sldId id="258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8" d="100"/>
          <a:sy n="78" d="100"/>
        </p:scale>
        <p:origin x="-9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3A893-B5F1-4FD3-A873-F9337750065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4CA47-3FA1-43C7-A48B-2DF65316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6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F6D2-44A6-457E-BECE-6EFF2E06D04D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Chapter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Course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7099-F393-4D20-9E41-17196A194003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F421-DC7A-480A-B934-3EA640F67BD0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77BC-5467-467A-9DA3-B36D212AFEB4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37E63-2ACC-411F-8977-D58F3645160C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2414-6792-482A-AD03-3CA81E6C7630}" type="datetime1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275C5-E551-4C52-9147-A739B214D717}" type="datetime1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5DC2-1AAD-48DC-815B-7318792DF083}" type="datetime1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79A1-2276-47B6-AE5C-6DB52AE75E8F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4252-1634-4670-8E6F-AE6A2AAED8E7}" type="datetime1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E7D-B6B3-4F0B-B48C-58493EDA00AF}" type="datetime1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8A681-5811-4208-8697-90B98D709A8E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FILE EDITING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9AF81947-8A8B-4A01-89A7-99D906642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0" y="2362200"/>
            <a:ext cx="3886200" cy="1981200"/>
          </a:xfrm>
        </p:spPr>
        <p:txBody>
          <a:bodyPr>
            <a:noAutofit/>
          </a:bodyPr>
          <a:lstStyle/>
          <a:p>
            <a:r>
              <a:rPr lang="en-US" sz="3600" dirty="0"/>
              <a:t>IT2402-Free and Open Source Software Solutions</a:t>
            </a:r>
          </a:p>
        </p:txBody>
      </p:sp>
    </p:spTree>
    <p:extLst>
      <p:ext uri="{BB962C8B-B14F-4D97-AF65-F5344CB8AC3E}">
        <p14:creationId xmlns:p14="http://schemas.microsoft.com/office/powerpoint/2010/main" val="357841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Terminal Editors for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Vi </a:t>
            </a:r>
            <a:r>
              <a:rPr lang="en-US" dirty="0"/>
              <a:t>Editor is installed in almost every Unix systems.</a:t>
            </a:r>
          </a:p>
          <a:p>
            <a:r>
              <a:rPr lang="en-US" b="1" dirty="0"/>
              <a:t>Vim</a:t>
            </a:r>
            <a:r>
              <a:rPr lang="en-US" dirty="0"/>
              <a:t> (Vi improved) is a similar on Linux.</a:t>
            </a:r>
          </a:p>
          <a:p>
            <a:r>
              <a:rPr lang="en-US" b="1" dirty="0"/>
              <a:t>Nano</a:t>
            </a:r>
            <a:r>
              <a:rPr lang="en-US" dirty="0"/>
              <a:t> is more </a:t>
            </a:r>
            <a:r>
              <a:rPr lang="en-US" dirty="0" smtClean="0"/>
              <a:t>featured </a:t>
            </a:r>
            <a:r>
              <a:rPr lang="en-US" dirty="0"/>
              <a:t>than Vi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9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Vi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Vi is a terminal application.</a:t>
            </a:r>
          </a:p>
          <a:p>
            <a:r>
              <a:rPr lang="en-US" dirty="0" smtClean="0"/>
              <a:t>Have to start it from a terminal window</a:t>
            </a:r>
          </a:p>
          <a:p>
            <a:pPr marL="457200" lvl="1" indent="0">
              <a:buNone/>
            </a:pPr>
            <a:r>
              <a:rPr lang="en-US" dirty="0" smtClean="0"/>
              <a:t>Try: </a:t>
            </a:r>
            <a:r>
              <a:rPr lang="en-US" b="1" dirty="0" smtClean="0"/>
              <a:t>Vi</a:t>
            </a:r>
            <a:r>
              <a:rPr lang="en-US" dirty="0" smtClean="0"/>
              <a:t> </a:t>
            </a:r>
            <a:r>
              <a:rPr lang="en-US" u="sng" dirty="0" err="1" smtClean="0"/>
              <a:t>filePath</a:t>
            </a:r>
            <a:endParaRPr lang="en-US" u="sng" dirty="0" smtClean="0"/>
          </a:p>
          <a:p>
            <a:r>
              <a:rPr lang="en-US" dirty="0" smtClean="0"/>
              <a:t>Command works even the file does not exist; creating a new file on the given path.</a:t>
            </a:r>
          </a:p>
          <a:p>
            <a:r>
              <a:rPr lang="en-US" dirty="0" smtClean="0"/>
              <a:t>Modes of Vi Editor</a:t>
            </a:r>
          </a:p>
          <a:p>
            <a:pPr lvl="1"/>
            <a:r>
              <a:rPr lang="en-US" dirty="0" smtClean="0"/>
              <a:t>Insert Mode</a:t>
            </a:r>
          </a:p>
          <a:p>
            <a:pPr lvl="1"/>
            <a:r>
              <a:rPr lang="en-US" dirty="0" smtClean="0"/>
              <a:t>Command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8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what we see when we first open the editor.</a:t>
            </a:r>
          </a:p>
          <a:p>
            <a:r>
              <a:rPr lang="en-US" dirty="0" smtClean="0"/>
              <a:t>Allows user to insert commands.</a:t>
            </a:r>
          </a:p>
          <a:p>
            <a:r>
              <a:rPr lang="en-US" dirty="0" smtClean="0"/>
              <a:t>Cannot insert content to the file</a:t>
            </a:r>
          </a:p>
          <a:p>
            <a:r>
              <a:rPr lang="en-US" dirty="0" smtClean="0"/>
              <a:t>Cursor can be moved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5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Movement</a:t>
            </a:r>
          </a:p>
          <a:p>
            <a:pPr lvl="1"/>
            <a:r>
              <a:rPr lang="en-GB" dirty="0" smtClean="0"/>
              <a:t>A	Move </a:t>
            </a:r>
            <a:r>
              <a:rPr lang="en-GB" dirty="0"/>
              <a:t>to end of line, change to insert mode.</a:t>
            </a:r>
            <a:endParaRPr lang="en-US" sz="3600" dirty="0"/>
          </a:p>
          <a:p>
            <a:pPr lvl="1"/>
            <a:r>
              <a:rPr lang="en-GB" dirty="0" smtClean="0"/>
              <a:t>h	 	Move </a:t>
            </a:r>
            <a:r>
              <a:rPr lang="en-GB" dirty="0"/>
              <a:t>1 space backwards (back/left arrow).</a:t>
            </a:r>
            <a:endParaRPr lang="en-US" sz="3600" dirty="0"/>
          </a:p>
          <a:p>
            <a:pPr lvl="1"/>
            <a:r>
              <a:rPr lang="en-GB" dirty="0"/>
              <a:t>j </a:t>
            </a:r>
            <a:r>
              <a:rPr lang="en-GB" dirty="0" smtClean="0"/>
              <a:t>		Move </a:t>
            </a:r>
            <a:r>
              <a:rPr lang="en-GB" dirty="0"/>
              <a:t>down 1 line (down arrow).</a:t>
            </a:r>
            <a:endParaRPr lang="en-US" sz="3600" dirty="0"/>
          </a:p>
          <a:p>
            <a:pPr lvl="1"/>
            <a:r>
              <a:rPr lang="en-GB" dirty="0"/>
              <a:t>k </a:t>
            </a:r>
            <a:r>
              <a:rPr lang="en-GB" dirty="0" smtClean="0"/>
              <a:t>	Move </a:t>
            </a:r>
            <a:r>
              <a:rPr lang="en-GB" dirty="0"/>
              <a:t>up 1 line (up arrow).</a:t>
            </a:r>
            <a:endParaRPr lang="en-US" sz="3600" dirty="0"/>
          </a:p>
          <a:p>
            <a:pPr lvl="1"/>
            <a:r>
              <a:rPr lang="en-GB" dirty="0"/>
              <a:t>l </a:t>
            </a:r>
            <a:r>
              <a:rPr lang="en-GB" dirty="0" smtClean="0"/>
              <a:t>		Move </a:t>
            </a:r>
            <a:r>
              <a:rPr lang="en-GB" dirty="0"/>
              <a:t>1 space forwards (forward/right arrow)</a:t>
            </a:r>
            <a:endParaRPr lang="en-US" sz="3600" dirty="0"/>
          </a:p>
          <a:p>
            <a:pPr lvl="1"/>
            <a:r>
              <a:rPr lang="en-GB" dirty="0"/>
              <a:t>w </a:t>
            </a:r>
            <a:r>
              <a:rPr lang="en-GB" dirty="0" smtClean="0"/>
              <a:t>	Move </a:t>
            </a:r>
            <a:r>
              <a:rPr lang="en-GB" dirty="0"/>
              <a:t>cursor to start of next word.</a:t>
            </a:r>
            <a:endParaRPr lang="en-US" sz="3600" dirty="0"/>
          </a:p>
          <a:p>
            <a:pPr lvl="1"/>
            <a:r>
              <a:rPr lang="en-GB" dirty="0"/>
              <a:t>W </a:t>
            </a:r>
            <a:r>
              <a:rPr lang="en-GB" dirty="0" smtClean="0"/>
              <a:t>	Same </a:t>
            </a:r>
            <a:r>
              <a:rPr lang="en-GB" dirty="0"/>
              <a:t>as "w".</a:t>
            </a:r>
            <a:endParaRPr lang="en-US" sz="3600" dirty="0"/>
          </a:p>
          <a:p>
            <a:pPr lvl="1"/>
            <a:r>
              <a:rPr lang="en-GB" dirty="0"/>
              <a:t>b </a:t>
            </a:r>
            <a:r>
              <a:rPr lang="en-GB" dirty="0" smtClean="0"/>
              <a:t>	Move </a:t>
            </a:r>
            <a:r>
              <a:rPr lang="en-GB" dirty="0"/>
              <a:t>cursor to start of previous word.</a:t>
            </a:r>
            <a:endParaRPr lang="en-US" sz="3600" dirty="0"/>
          </a:p>
          <a:p>
            <a:pPr lvl="1"/>
            <a:r>
              <a:rPr lang="en-GB" dirty="0"/>
              <a:t>B </a:t>
            </a:r>
            <a:r>
              <a:rPr lang="en-GB" dirty="0" smtClean="0"/>
              <a:t>	Same </a:t>
            </a:r>
            <a:r>
              <a:rPr lang="en-GB" dirty="0"/>
              <a:t>as "b".</a:t>
            </a:r>
            <a:endParaRPr lang="en-US" sz="3600" dirty="0"/>
          </a:p>
          <a:p>
            <a:pPr lvl="1"/>
            <a:r>
              <a:rPr lang="en-GB" dirty="0"/>
              <a:t>:n </a:t>
            </a:r>
            <a:r>
              <a:rPr lang="en-GB" dirty="0" smtClean="0"/>
              <a:t>	Go </a:t>
            </a:r>
            <a:r>
              <a:rPr lang="en-GB" dirty="0"/>
              <a:t>to line number "n" in the file.</a:t>
            </a:r>
            <a:endParaRPr lang="en-US" sz="36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 Commands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6021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Editing:</a:t>
            </a:r>
            <a:endParaRPr lang="en-US" dirty="0"/>
          </a:p>
          <a:p>
            <a:pPr lvl="1"/>
            <a:r>
              <a:rPr lang="en-GB" dirty="0" smtClean="0"/>
              <a:t>i 		Enter </a:t>
            </a:r>
            <a:r>
              <a:rPr lang="en-GB" dirty="0"/>
              <a:t>in to </a:t>
            </a:r>
            <a:r>
              <a:rPr lang="en-GB" dirty="0" smtClean="0"/>
              <a:t>“insert” </a:t>
            </a:r>
            <a:r>
              <a:rPr lang="en-GB" dirty="0"/>
              <a:t>mode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v</a:t>
            </a:r>
            <a:r>
              <a:rPr lang="en-GB" dirty="0" smtClean="0"/>
              <a:t>		Enter into “visual” (can select text) </a:t>
            </a:r>
            <a:endParaRPr lang="en-US" dirty="0"/>
          </a:p>
          <a:p>
            <a:pPr lvl="1"/>
            <a:r>
              <a:rPr lang="en-GB" dirty="0" smtClean="0"/>
              <a:t>x 	Cut/delete character.</a:t>
            </a:r>
            <a:endParaRPr lang="en-US" dirty="0"/>
          </a:p>
          <a:p>
            <a:pPr lvl="1"/>
            <a:r>
              <a:rPr lang="en-GB" dirty="0" smtClean="0"/>
              <a:t>D	Delete </a:t>
            </a:r>
            <a:r>
              <a:rPr lang="en-GB" dirty="0"/>
              <a:t>line from right of cursor to end of line.</a:t>
            </a:r>
            <a:endParaRPr lang="en-US" dirty="0"/>
          </a:p>
          <a:p>
            <a:pPr lvl="1"/>
            <a:r>
              <a:rPr lang="en-GB" dirty="0" err="1"/>
              <a:t>d</a:t>
            </a:r>
            <a:r>
              <a:rPr lang="en-GB" dirty="0" err="1" smtClean="0"/>
              <a:t>d</a:t>
            </a:r>
            <a:r>
              <a:rPr lang="en-GB" dirty="0" smtClean="0"/>
              <a:t>	Delete </a:t>
            </a:r>
            <a:r>
              <a:rPr lang="en-GB" dirty="0"/>
              <a:t>entire line.</a:t>
            </a:r>
            <a:endParaRPr lang="en-US" dirty="0"/>
          </a:p>
          <a:p>
            <a:pPr lvl="1"/>
            <a:r>
              <a:rPr lang="en-GB" dirty="0"/>
              <a:t>u</a:t>
            </a:r>
            <a:r>
              <a:rPr lang="en-GB" dirty="0" smtClean="0"/>
              <a:t>	Undo </a:t>
            </a:r>
            <a:r>
              <a:rPr lang="en-GB" dirty="0"/>
              <a:t>last edit or restore current line.</a:t>
            </a:r>
            <a:endParaRPr lang="en-US" dirty="0"/>
          </a:p>
          <a:p>
            <a:pPr lvl="1"/>
            <a:r>
              <a:rPr lang="en-GB" dirty="0" smtClean="0"/>
              <a:t>y		Copy selected text.</a:t>
            </a:r>
          </a:p>
          <a:p>
            <a:pPr lvl="1"/>
            <a:r>
              <a:rPr lang="en-GB" dirty="0" smtClean="0"/>
              <a:t>p 	Paste text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19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sz="3000" dirty="0" smtClean="0"/>
              <a:t>	Step 1 : Create a file named “temp.txt”</a:t>
            </a:r>
          </a:p>
          <a:p>
            <a:pPr>
              <a:buNone/>
            </a:pPr>
            <a:r>
              <a:rPr lang="en-US" sz="3000" dirty="0"/>
              <a:t>	</a:t>
            </a:r>
            <a:r>
              <a:rPr lang="en-US" sz="3000" dirty="0" smtClean="0"/>
              <a:t>	</a:t>
            </a:r>
            <a:r>
              <a:rPr lang="en-US" sz="3000" b="1" dirty="0" smtClean="0"/>
              <a:t>vi temp.txt</a:t>
            </a:r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r>
              <a:rPr lang="en-US" sz="3000" dirty="0" smtClean="0"/>
              <a:t>	Step </a:t>
            </a:r>
            <a:r>
              <a:rPr lang="en-US" sz="3000" dirty="0"/>
              <a:t>2</a:t>
            </a:r>
            <a:r>
              <a:rPr lang="en-US" sz="3000" dirty="0" smtClean="0"/>
              <a:t> : Press  “</a:t>
            </a:r>
            <a:r>
              <a:rPr lang="en-US" sz="3000" b="1" dirty="0" smtClean="0"/>
              <a:t>i</a:t>
            </a:r>
            <a:r>
              <a:rPr lang="en-US" sz="3000" dirty="0" smtClean="0"/>
              <a:t>” from the keyboard</a:t>
            </a:r>
          </a:p>
          <a:p>
            <a:pPr>
              <a:buNone/>
            </a:pPr>
            <a:r>
              <a:rPr lang="en-US" sz="3000" dirty="0"/>
              <a:t>	</a:t>
            </a:r>
            <a:r>
              <a:rPr lang="en-US" sz="3000" dirty="0" smtClean="0"/>
              <a:t>	Will show “INSERT” BOTTOM OF THE WINDOW</a:t>
            </a:r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r>
              <a:rPr lang="en-US" sz="3000" dirty="0" smtClean="0"/>
              <a:t>	Step 3 : Insert few lines</a:t>
            </a:r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r>
              <a:rPr lang="en-US" sz="3000" dirty="0" smtClean="0"/>
              <a:t>	Step 4 : Press “</a:t>
            </a:r>
            <a:r>
              <a:rPr lang="en-US" sz="3000" b="1" dirty="0" smtClean="0"/>
              <a:t>Esc</a:t>
            </a:r>
            <a:r>
              <a:rPr lang="en-US" sz="3000" dirty="0" smtClean="0"/>
              <a:t>” Key</a:t>
            </a:r>
          </a:p>
          <a:p>
            <a:pPr>
              <a:buNone/>
            </a:pPr>
            <a:r>
              <a:rPr lang="en-US" sz="3000" dirty="0"/>
              <a:t>	</a:t>
            </a:r>
            <a:r>
              <a:rPr lang="en-US" sz="3000" dirty="0" smtClean="0"/>
              <a:t>	will exit from the “INSERT” mode</a:t>
            </a:r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r>
              <a:rPr lang="en-US" sz="3000" dirty="0"/>
              <a:t>	</a:t>
            </a:r>
            <a:r>
              <a:rPr lang="en-US" sz="3000" dirty="0" smtClean="0"/>
              <a:t>	(Pressing “Esc” will bring you back to where you were)</a:t>
            </a:r>
            <a:endParaRPr lang="en-US" sz="3000" dirty="0"/>
          </a:p>
          <a:p>
            <a:pPr>
              <a:lnSpc>
                <a:spcPct val="150000"/>
              </a:lnSpc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6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534400" cy="4221163"/>
          </a:xfrm>
        </p:spPr>
        <p:txBody>
          <a:bodyPr>
            <a:normAutofit/>
          </a:bodyPr>
          <a:lstStyle/>
          <a:p>
            <a:r>
              <a:rPr lang="en-GB" dirty="0"/>
              <a:t>:</a:t>
            </a:r>
            <a:r>
              <a:rPr lang="en-GB" dirty="0" smtClean="0"/>
              <a:t>w		Write </a:t>
            </a:r>
            <a:r>
              <a:rPr lang="en-GB" dirty="0"/>
              <a:t>the file to disk. Don't exit.</a:t>
            </a:r>
            <a:endParaRPr lang="en-US" dirty="0"/>
          </a:p>
          <a:p>
            <a:r>
              <a:rPr lang="en-GB" dirty="0"/>
              <a:t>:w</a:t>
            </a:r>
            <a:r>
              <a:rPr lang="en-GB" dirty="0" smtClean="0"/>
              <a:t>!		Write </a:t>
            </a:r>
            <a:r>
              <a:rPr lang="en-GB" dirty="0"/>
              <a:t>the file to </a:t>
            </a:r>
            <a:r>
              <a:rPr lang="en-GB" dirty="0" smtClean="0"/>
              <a:t>disk(even </a:t>
            </a:r>
            <a:r>
              <a:rPr lang="en-GB" dirty="0"/>
              <a:t>if </a:t>
            </a:r>
            <a:r>
              <a:rPr lang="en-GB" dirty="0" smtClean="0"/>
              <a:t>read/only).</a:t>
            </a:r>
            <a:endParaRPr lang="en-US" dirty="0"/>
          </a:p>
          <a:p>
            <a:r>
              <a:rPr lang="en-GB" dirty="0"/>
              <a:t>:</a:t>
            </a:r>
            <a:r>
              <a:rPr lang="en-GB" dirty="0" err="1" smtClean="0"/>
              <a:t>wq</a:t>
            </a:r>
            <a:r>
              <a:rPr lang="en-GB" dirty="0" smtClean="0"/>
              <a:t>	Write </a:t>
            </a:r>
            <a:r>
              <a:rPr lang="en-GB" dirty="0"/>
              <a:t>the file to disk and exit.</a:t>
            </a:r>
            <a:endParaRPr lang="en-US" dirty="0"/>
          </a:p>
          <a:p>
            <a:r>
              <a:rPr lang="en-GB" dirty="0"/>
              <a:t>:</a:t>
            </a:r>
            <a:r>
              <a:rPr lang="en-GB" dirty="0" err="1"/>
              <a:t>wq</a:t>
            </a:r>
            <a:r>
              <a:rPr lang="en-GB" dirty="0" smtClean="0"/>
              <a:t>!	Write </a:t>
            </a:r>
            <a:r>
              <a:rPr lang="en-GB" dirty="0"/>
              <a:t>the file to </a:t>
            </a:r>
            <a:r>
              <a:rPr lang="en-GB" dirty="0" smtClean="0"/>
              <a:t>disk (even if read/only) 		and </a:t>
            </a:r>
            <a:r>
              <a:rPr lang="en-GB" dirty="0"/>
              <a:t>quit.</a:t>
            </a:r>
            <a:endParaRPr lang="en-US" dirty="0"/>
          </a:p>
          <a:p>
            <a:r>
              <a:rPr lang="en-GB" dirty="0"/>
              <a:t>:</a:t>
            </a:r>
            <a:r>
              <a:rPr lang="en-GB" dirty="0" smtClean="0"/>
              <a:t>q		Quit </a:t>
            </a:r>
            <a:r>
              <a:rPr lang="en-GB" dirty="0"/>
              <a:t>the file (only if no changes).</a:t>
            </a:r>
            <a:endParaRPr lang="en-US" dirty="0"/>
          </a:p>
          <a:p>
            <a:r>
              <a:rPr lang="en-GB" dirty="0"/>
              <a:t>:q</a:t>
            </a:r>
            <a:r>
              <a:rPr lang="en-GB" dirty="0" smtClean="0"/>
              <a:t>!		Quit </a:t>
            </a:r>
            <a:r>
              <a:rPr lang="en-GB" dirty="0"/>
              <a:t>the file </a:t>
            </a:r>
            <a:r>
              <a:rPr lang="en-GB" dirty="0" smtClean="0"/>
              <a:t>( with changes).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90744"/>
      </p:ext>
    </p:extLst>
  </p:cSld>
  <p:clrMapOvr>
    <a:masterClrMapping/>
  </p:clrMapOvr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7D6EB70-AC5D-4C93-8EC9-DDBA92A97C78}" vid="{AD4A3A70-3E62-4EFF-A645-92967231B9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SLIATE LMS Template Powerpoint</Template>
  <TotalTime>3083</TotalTime>
  <Words>144</Words>
  <Application>Microsoft Office PowerPoint</Application>
  <PresentationFormat>On-screen Show (4:3)</PresentationFormat>
  <Paragraphs>70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HNDIT</vt:lpstr>
      <vt:lpstr>IT2402-Free and Open Source Software Solutions</vt:lpstr>
      <vt:lpstr>Common Terminal Editors for Linux</vt:lpstr>
      <vt:lpstr>Working with Vi Editor</vt:lpstr>
      <vt:lpstr>Command Mode</vt:lpstr>
      <vt:lpstr>Vi Commands</vt:lpstr>
      <vt:lpstr>Vi Commands Cont..</vt:lpstr>
      <vt:lpstr>Insert</vt:lpstr>
      <vt:lpstr>Saving and Quitting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admini</cp:lastModifiedBy>
  <cp:revision>64</cp:revision>
  <dcterms:created xsi:type="dcterms:W3CDTF">2020-01-03T07:42:12Z</dcterms:created>
  <dcterms:modified xsi:type="dcterms:W3CDTF">2020-01-27T07:12:21Z</dcterms:modified>
</cp:coreProperties>
</file>