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9D199-2199-49AD-B138-AC35A40CB1C4}" type="datetimeFigureOut">
              <a:rPr lang="en-US" smtClean="0"/>
              <a:pPr/>
              <a:t>22-Jul-18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81CE3-46ED-4AD5-A052-EAD61C16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91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22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955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601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5716-9A8A-44BA-9492-8CBE815C3474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B3FF-7539-4D29-A07E-17C41360AF73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3CA-3A58-497F-A332-E777F7E6698F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4222-C288-43C0-9116-3B20F75B32C4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CDB6-870A-43E0-9657-C3A734885004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B4CB-FE3D-4FEF-BA6D-C6BFB83BF161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923C-8E80-469D-8EC4-74C87B2A06ED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A59C-682B-490C-9A60-9BEB3622F21E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EFB8-7187-4613-BB58-30AFAC0482B3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E0E2-F789-4FF0-B7C5-1773E7E7A1EE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8384-5F0B-42DF-BD97-0042039517AB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D23C-028F-4D88-8EA6-7AA8008084BF}" type="datetime1">
              <a:rPr lang="en-US" smtClean="0"/>
              <a:pPr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5"/>
          <p:cNvSpPr>
            <a:spLocks noGrp="1"/>
          </p:cNvSpPr>
          <p:nvPr>
            <p:ph type="subTitle" idx="1"/>
          </p:nvPr>
        </p:nvSpPr>
        <p:spPr>
          <a:xfrm>
            <a:off x="4876800" y="2286000"/>
            <a:ext cx="4267200" cy="8286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Negative numbers representation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i="1" dirty="0" smtClean="0">
                <a:solidFill>
                  <a:schemeClr val="tx1"/>
                </a:solidFill>
              </a:rPr>
              <a:t>Part - </a:t>
            </a:r>
            <a:r>
              <a:rPr lang="en-US" sz="4000" i="1" dirty="0" smtClean="0">
                <a:solidFill>
                  <a:schemeClr val="tx1"/>
                </a:solidFill>
              </a:rPr>
              <a:t>2</a:t>
            </a:r>
            <a:endParaRPr lang="en-US" sz="4000" i="1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8915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HNDIT1104: Data Representation and Organization</a:t>
            </a:r>
            <a:endParaRPr lang="en-AU" altLang="en-US" sz="2800" dirty="0" smtClean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3886200" y="4876800"/>
            <a:ext cx="16161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Lesson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2894B9-B22E-481D-8FD3-2433C61C4D62}" type="datetime1">
              <a:rPr lang="en-US" smtClean="0"/>
              <a:pPr/>
              <a:t>22-Jul-18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Course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" y="2057400"/>
            <a:ext cx="8991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end of the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 should be able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Convert binary number into 8 bits One’s Complement  representation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Perform addition in between One’s Complement two numbers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1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One’s complement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25146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600" dirty="0" smtClean="0"/>
              <a:t>One's complement number representation is used for </a:t>
            </a:r>
            <a:r>
              <a:rPr lang="en-US" sz="2600" i="1" dirty="0" smtClean="0"/>
              <a:t>signed </a:t>
            </a:r>
            <a:r>
              <a:rPr lang="en-US" sz="2600" dirty="0" smtClean="0"/>
              <a:t>numbers in binary format</a:t>
            </a:r>
          </a:p>
          <a:p>
            <a:pPr lvl="0">
              <a:defRPr/>
            </a:pPr>
            <a:r>
              <a:rPr lang="en-US" sz="2600" dirty="0" smtClean="0"/>
              <a:t> To obtain the 1's complement of a number: </a:t>
            </a:r>
          </a:p>
          <a:p>
            <a:pPr lvl="1">
              <a:defRPr/>
            </a:pPr>
            <a:r>
              <a:rPr lang="en-US" sz="2600" dirty="0" smtClean="0"/>
              <a:t>Get the binary format of the given number</a:t>
            </a:r>
          </a:p>
          <a:p>
            <a:pPr lvl="1">
              <a:defRPr/>
            </a:pPr>
            <a:r>
              <a:rPr lang="en-US" sz="2600" dirty="0" smtClean="0"/>
              <a:t>Complement all the bits in the binary number</a:t>
            </a:r>
          </a:p>
          <a:p>
            <a:pPr>
              <a:defRPr/>
            </a:pPr>
            <a:r>
              <a:rPr lang="en-US" sz="2600" b="1" dirty="0" smtClean="0"/>
              <a:t>there are different representations for +0 and -0 in one's complement. </a:t>
            </a:r>
          </a:p>
          <a:p>
            <a:pPr>
              <a:buNone/>
              <a:defRPr/>
            </a:pP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90800" y="4343400"/>
          <a:ext cx="6400799" cy="243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447800"/>
                <a:gridCol w="1676400"/>
                <a:gridCol w="1541803"/>
                <a:gridCol w="1734796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BIT 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Decimal 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BIT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Decimal Value</a:t>
                      </a: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+3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r>
                        <a:rPr lang="en-US" baseline="0" dirty="0" smtClean="0"/>
                        <a:t>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+31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r>
                        <a:rPr lang="en-US" baseline="0" dirty="0" smtClean="0"/>
                        <a:t> 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r>
                        <a:rPr lang="en-US" baseline="0" dirty="0" smtClean="0"/>
                        <a:t>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44958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/>
            </a:pPr>
            <a:r>
              <a:rPr lang="en-US" sz="2200" b="1" dirty="0" smtClean="0">
                <a:solidFill>
                  <a:srgbClr val="0070C0"/>
                </a:solidFill>
              </a:rPr>
              <a:t>Examples </a:t>
            </a:r>
          </a:p>
          <a:p>
            <a:pPr>
              <a:buNone/>
              <a:defRPr/>
            </a:pPr>
            <a:r>
              <a:rPr lang="en-US" sz="2200" b="1" dirty="0" smtClean="0">
                <a:solidFill>
                  <a:srgbClr val="0070C0"/>
                </a:solidFill>
              </a:rPr>
              <a:t>of 8-bit</a:t>
            </a:r>
          </a:p>
          <a:p>
            <a:pPr>
              <a:buNone/>
              <a:defRPr/>
            </a:pPr>
            <a:r>
              <a:rPr lang="en-US" sz="2200" b="1" dirty="0" smtClean="0">
                <a:solidFill>
                  <a:srgbClr val="0070C0"/>
                </a:solidFill>
              </a:rPr>
              <a:t>one's complement </a:t>
            </a:r>
            <a:r>
              <a:rPr lang="en-US" sz="2200" b="1" dirty="0" smtClean="0">
                <a:solidFill>
                  <a:srgbClr val="0070C0"/>
                </a:solidFill>
              </a:rPr>
              <a:t>numbers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51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One’s complement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298"/>
            <a:ext cx="8534400" cy="320040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2800" b="1" dirty="0" smtClean="0"/>
              <a:t>The range of 8-bit one's complement integers is -127 to +127. </a:t>
            </a:r>
          </a:p>
          <a:p>
            <a:pPr lvl="0">
              <a:buNone/>
              <a:defRPr/>
            </a:pPr>
            <a:endParaRPr lang="en-US" sz="2800" dirty="0" smtClean="0"/>
          </a:p>
          <a:p>
            <a:pPr lvl="0"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Exercises:</a:t>
            </a:r>
            <a:r>
              <a:rPr lang="en-US" sz="2800" dirty="0" smtClean="0"/>
              <a:t> Find the 1’s complement  of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800" dirty="0" smtClean="0"/>
              <a:t>45</a:t>
            </a:r>
            <a:r>
              <a:rPr lang="en-US" sz="2800" baseline="-25000" dirty="0" smtClean="0"/>
              <a:t>10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800" dirty="0" smtClean="0"/>
              <a:t>37</a:t>
            </a:r>
            <a:r>
              <a:rPr lang="en-US" sz="2800" baseline="-25000" dirty="0" smtClean="0"/>
              <a:t>10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800" dirty="0" smtClean="0"/>
              <a:t>ABC</a:t>
            </a:r>
            <a:r>
              <a:rPr lang="en-US" sz="2800" baseline="-25000" dirty="0" smtClean="0"/>
              <a:t>16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800" dirty="0" smtClean="0"/>
              <a:t>123</a:t>
            </a:r>
            <a:r>
              <a:rPr lang="en-US" sz="2800" baseline="-25000" dirty="0" smtClean="0"/>
              <a:t>8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800" dirty="0" smtClean="0"/>
              <a:t>45</a:t>
            </a:r>
            <a:r>
              <a:rPr lang="en-US" sz="2800" baseline="-25000" dirty="0" smtClean="0"/>
              <a:t>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1000"/>
            <a:ext cx="1524000" cy="13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2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Addition in One’s complement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304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Addition of signed numbers in one's complement is performed using binary addition with end-around carry.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there is a carry out of the most significant bit of the sum, this bit must be added to the least significant bit of the sum. 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/>
              <a:t>To add decimal 17 to decimal -8 in 8-bit one's complement: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4196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buNone/>
            </a:pPr>
            <a:r>
              <a:rPr lang="en-US" sz="2400" dirty="0" smtClean="0"/>
              <a:t>   0001  0001		(17)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400" dirty="0" smtClean="0"/>
              <a:t>   1111  0111		(-8 )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400" dirty="0" smtClean="0"/>
              <a:t>1 0000  1000		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400" dirty="0" smtClean="0"/>
              <a:t>	        1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400" dirty="0" smtClean="0"/>
              <a:t>    0000  1001	   =	 ( 9 )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5410200"/>
            <a:ext cx="1600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0" y="54102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5400" y="6019800"/>
            <a:ext cx="1295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81100" y="5905500"/>
            <a:ext cx="2286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6248400"/>
            <a:ext cx="1600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4343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0000 1000</a:t>
            </a:r>
            <a:r>
              <a:rPr lang="en-US" sz="2400" baseline="-25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17206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Ex: </a:t>
            </a:r>
            <a:r>
              <a:rPr lang="en-US" sz="4000" dirty="0" smtClean="0"/>
              <a:t>02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Add 23</a:t>
            </a:r>
            <a:r>
              <a:rPr lang="en-US" baseline="-25000" dirty="0" smtClean="0"/>
              <a:t>10</a:t>
            </a:r>
            <a:r>
              <a:rPr lang="en-US" dirty="0" smtClean="0"/>
              <a:t> to  -9</a:t>
            </a:r>
            <a:r>
              <a:rPr lang="en-US" baseline="-25000" dirty="0" smtClean="0"/>
              <a:t>10</a:t>
            </a:r>
            <a:r>
              <a:rPr lang="en-US" dirty="0" smtClean="0"/>
              <a:t> using one’s complement arithmetic and verify your answer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43200"/>
            <a:ext cx="7467600" cy="40318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i="1" dirty="0" smtClean="0"/>
              <a:t>Answer:</a:t>
            </a:r>
          </a:p>
          <a:p>
            <a:r>
              <a:rPr lang="en-US" sz="3200" dirty="0" smtClean="0"/>
              <a:t>	    1    111   11		</a:t>
            </a:r>
            <a:r>
              <a:rPr lang="en-US" sz="3200" dirty="0" smtClean="0">
                <a:sym typeface="Wingdings" pitchFamily="2" charset="2"/>
              </a:rPr>
              <a:t>  </a:t>
            </a:r>
            <a:r>
              <a:rPr lang="en-US" sz="3200" dirty="0" smtClean="0"/>
              <a:t>carries</a:t>
            </a:r>
          </a:p>
          <a:p>
            <a:r>
              <a:rPr lang="en-US" sz="3200" dirty="0" smtClean="0"/>
              <a:t>		00010111			23</a:t>
            </a:r>
            <a:r>
              <a:rPr lang="en-US" sz="3200" baseline="-25000" dirty="0" smtClean="0"/>
              <a:t>10</a:t>
            </a:r>
          </a:p>
          <a:p>
            <a:r>
              <a:rPr lang="en-US" sz="3200" baseline="-25000" dirty="0" smtClean="0"/>
              <a:t>	       </a:t>
            </a:r>
            <a:r>
              <a:rPr lang="en-US" sz="3200" dirty="0" smtClean="0"/>
              <a:t>   +</a:t>
            </a:r>
            <a:r>
              <a:rPr lang="en-US" sz="3200" baseline="-25000" dirty="0" smtClean="0"/>
              <a:t>	</a:t>
            </a:r>
            <a:r>
              <a:rPr lang="en-US" sz="3200" dirty="0" smtClean="0"/>
              <a:t>11110110		       + (-9)</a:t>
            </a:r>
            <a:r>
              <a:rPr lang="en-US" sz="3200" baseline="-25000" dirty="0" smtClean="0"/>
              <a:t> 10           </a:t>
            </a:r>
            <a:r>
              <a:rPr lang="en-US" sz="3200" dirty="0" smtClean="0"/>
              <a:t>  </a:t>
            </a:r>
          </a:p>
          <a:p>
            <a:r>
              <a:rPr lang="en-US" sz="3200" baseline="-25000" dirty="0" smtClean="0"/>
              <a:t>                            </a:t>
            </a:r>
            <a:r>
              <a:rPr lang="en-US" sz="3200" dirty="0" smtClean="0"/>
              <a:t> 00001101</a:t>
            </a:r>
          </a:p>
          <a:p>
            <a:r>
              <a:rPr lang="en-US" sz="3200" baseline="-25000" dirty="0" smtClean="0"/>
              <a:t>			+</a:t>
            </a:r>
            <a:r>
              <a:rPr lang="en-US" sz="3200" dirty="0" smtClean="0"/>
              <a:t>    1</a:t>
            </a:r>
          </a:p>
          <a:p>
            <a:r>
              <a:rPr lang="en-US" sz="3200" dirty="0" smtClean="0"/>
              <a:t>		00001110 </a:t>
            </a:r>
            <a:r>
              <a:rPr lang="en-US" sz="3200" baseline="-25000" dirty="0" smtClean="0"/>
              <a:t>    </a:t>
            </a:r>
            <a:endParaRPr lang="en-US" sz="3200" dirty="0" smtClean="0"/>
          </a:p>
          <a:p>
            <a:r>
              <a:rPr lang="en-US" sz="3200" baseline="-25000" dirty="0" smtClean="0"/>
              <a:t>    </a:t>
            </a:r>
            <a:endParaRPr lang="en-US" sz="32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48006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62200" y="57912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209800" y="3581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5029200"/>
            <a:ext cx="18288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last Carry is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Ex:3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Add 9</a:t>
            </a:r>
            <a:r>
              <a:rPr lang="en-US" baseline="-25000" dirty="0" smtClean="0"/>
              <a:t>10</a:t>
            </a:r>
            <a:r>
              <a:rPr lang="en-US" dirty="0" smtClean="0"/>
              <a:t> to -23</a:t>
            </a:r>
            <a:r>
              <a:rPr lang="en-US" baseline="-25000" dirty="0" smtClean="0"/>
              <a:t>10</a:t>
            </a:r>
            <a:r>
              <a:rPr lang="en-US" dirty="0" smtClean="0"/>
              <a:t> using one's complement arithmetic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908042"/>
            <a:ext cx="7467600" cy="3539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Answer:</a:t>
            </a:r>
          </a:p>
          <a:p>
            <a:r>
              <a:rPr lang="en-US" sz="3200" dirty="0" smtClean="0"/>
              <a:t>	</a:t>
            </a:r>
          </a:p>
          <a:p>
            <a:r>
              <a:rPr lang="en-US" sz="3200" dirty="0" smtClean="0"/>
              <a:t>	 0</a:t>
            </a:r>
            <a:r>
              <a:rPr lang="en-US" sz="3200" dirty="0" smtClean="0">
                <a:sym typeface="Wingdings" pitchFamily="2" charset="2"/>
              </a:rPr>
              <a:t>   </a:t>
            </a:r>
            <a:r>
              <a:rPr lang="en-US" sz="3200" dirty="0" smtClean="0"/>
              <a:t>00001001			9</a:t>
            </a:r>
            <a:r>
              <a:rPr lang="en-US" sz="3200" baseline="-25000" dirty="0" smtClean="0"/>
              <a:t>10</a:t>
            </a:r>
          </a:p>
          <a:p>
            <a:r>
              <a:rPr lang="en-US" sz="3200" baseline="-25000" dirty="0" smtClean="0"/>
              <a:t>	       </a:t>
            </a:r>
            <a:r>
              <a:rPr lang="en-US" sz="3200" dirty="0" smtClean="0"/>
              <a:t>   +</a:t>
            </a:r>
            <a:r>
              <a:rPr lang="en-US" sz="3200" baseline="-25000" dirty="0" smtClean="0"/>
              <a:t>	</a:t>
            </a:r>
            <a:r>
              <a:rPr lang="en-US" sz="3200" dirty="0" smtClean="0"/>
              <a:t>11101000		       + (-23)</a:t>
            </a:r>
            <a:r>
              <a:rPr lang="en-US" sz="3200" baseline="-25000" dirty="0" smtClean="0"/>
              <a:t> 10           </a:t>
            </a:r>
            <a:r>
              <a:rPr lang="en-US" sz="3200" dirty="0" smtClean="0"/>
              <a:t>  </a:t>
            </a:r>
          </a:p>
          <a:p>
            <a:r>
              <a:rPr lang="en-US" sz="3200" baseline="-25000" dirty="0" smtClean="0"/>
              <a:t>                            </a:t>
            </a:r>
            <a:r>
              <a:rPr lang="en-US" sz="3200" dirty="0" smtClean="0"/>
              <a:t> 11110001                        -14 </a:t>
            </a:r>
            <a:r>
              <a:rPr lang="en-US" sz="3200" baseline="-25000" dirty="0" smtClean="0"/>
              <a:t>10</a:t>
            </a:r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48768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72200" y="4876800"/>
            <a:ext cx="838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4800600"/>
            <a:ext cx="1828800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last Carry is zero so we are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78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</p:bldLst>
  </p:timing>
</p:sld>
</file>

<file path=ppt/theme/theme1.xml><?xml version="1.0" encoding="utf-8"?>
<a:theme xmlns:a="http://schemas.openxmlformats.org/drawingml/2006/main" name="DRO-Lecture 2 for week2,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DRO-Lecture 2 for week2,3</Template>
  <TotalTime>261</TotalTime>
  <Words>290</Words>
  <Application>Microsoft Office PowerPoint</Application>
  <PresentationFormat>On-screen Show (4:3)</PresentationFormat>
  <Paragraphs>84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DRO-Lecture 2 for week2,3</vt:lpstr>
      <vt:lpstr>HNDIT1104: Data Representation and Organization</vt:lpstr>
      <vt:lpstr>Course Objectives</vt:lpstr>
      <vt:lpstr>One’s complement</vt:lpstr>
      <vt:lpstr>One’s complement</vt:lpstr>
      <vt:lpstr>Addition in One’s complement</vt:lpstr>
      <vt:lpstr>Ex: 02</vt:lpstr>
      <vt:lpstr>Ex:3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Nalin</dc:creator>
  <cp:lastModifiedBy>Nalin</cp:lastModifiedBy>
  <cp:revision>116</cp:revision>
  <dcterms:created xsi:type="dcterms:W3CDTF">2018-06-21T03:29:57Z</dcterms:created>
  <dcterms:modified xsi:type="dcterms:W3CDTF">2018-07-22T12:50:41Z</dcterms:modified>
</cp:coreProperties>
</file>