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483" autoAdjust="0"/>
  </p:normalViewPr>
  <p:slideViewPr>
    <p:cSldViewPr>
      <p:cViewPr varScale="1">
        <p:scale>
          <a:sx n="58" d="100"/>
          <a:sy n="58" d="100"/>
        </p:scale>
        <p:origin x="168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947EEF-08BE-4C4C-9F85-A10F0527A610}" type="datetimeFigureOut">
              <a:rPr lang="en-US" smtClean="0"/>
              <a:pPr/>
              <a:t>6/18/2018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3E067A-A1F8-44EC-AF55-43A7340D47EB}" type="slidenum">
              <a:rPr lang="en-US" smtClean="0"/>
              <a:pPr/>
              <a:t>‹#›</a:t>
            </a:fld>
            <a:endParaRPr lang="en-US"/>
          </a:p>
        </p:txBody>
      </p:sp>
    </p:spTree>
    <p:extLst>
      <p:ext uri="{BB962C8B-B14F-4D97-AF65-F5344CB8AC3E}">
        <p14:creationId xmlns:p14="http://schemas.microsoft.com/office/powerpoint/2010/main" val="3341188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CE8E0C-6EA5-4A3F-BA5B-F1A8CAFA6A21}" type="slidenum">
              <a:rPr lang="en-US" altLang="ko-KR"/>
              <a:pPr/>
              <a:t>3</a:t>
            </a:fld>
            <a:endParaRPr lang="en-US" altLang="ko-KR"/>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7922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33A5991B-09FD-4AF1-B579-EEF96C502206}" type="slidenum">
              <a:rPr lang="ar-SA"/>
              <a:pPr/>
              <a:t>6</a:t>
            </a:fld>
            <a:endParaRPr lang="en-US"/>
          </a:p>
        </p:txBody>
      </p:sp>
      <p:sp>
        <p:nvSpPr>
          <p:cNvPr id="7170" name="Rectangle 2"/>
          <p:cNvSpPr>
            <a:spLocks noChangeArrowheads="1"/>
          </p:cNvSpPr>
          <p:nvPr/>
        </p:nvSpPr>
        <p:spPr bwMode="auto">
          <a:xfrm>
            <a:off x="3886200" y="1"/>
            <a:ext cx="2971800" cy="455084"/>
          </a:xfrm>
          <a:prstGeom prst="rect">
            <a:avLst/>
          </a:prstGeom>
          <a:noFill/>
          <a:ln w="12700">
            <a:noFill/>
            <a:miter lim="800000"/>
            <a:headEnd/>
            <a:tailEnd/>
          </a:ln>
          <a:effectLst/>
        </p:spPr>
        <p:txBody>
          <a:bodyPr lIns="19050" tIns="0" rIns="19050" bIns="0"/>
          <a:lstStyle/>
          <a:p>
            <a:pPr algn="r"/>
            <a:r>
              <a:rPr lang="en-US" sz="1000" i="1">
                <a:latin typeface="Times New Roman" charset="0"/>
              </a:rPr>
              <a:t>09/22/97</a:t>
            </a:r>
          </a:p>
        </p:txBody>
      </p:sp>
      <p:sp>
        <p:nvSpPr>
          <p:cNvPr id="7171" name="Rectangle 3"/>
          <p:cNvSpPr>
            <a:spLocks noChangeArrowheads="1"/>
          </p:cNvSpPr>
          <p:nvPr/>
        </p:nvSpPr>
        <p:spPr bwMode="auto">
          <a:xfrm>
            <a:off x="3886200" y="8684685"/>
            <a:ext cx="2971800" cy="459316"/>
          </a:xfrm>
          <a:prstGeom prst="rect">
            <a:avLst/>
          </a:prstGeom>
          <a:noFill/>
          <a:ln w="12700">
            <a:noFill/>
            <a:miter lim="800000"/>
            <a:headEnd/>
            <a:tailEnd/>
          </a:ln>
          <a:effectLst/>
        </p:spPr>
        <p:txBody>
          <a:bodyPr lIns="19050" tIns="0" rIns="19050" bIns="0" anchor="b"/>
          <a:lstStyle/>
          <a:p>
            <a:pPr algn="r"/>
            <a:r>
              <a:rPr lang="en-US" sz="1000" i="1">
                <a:latin typeface="Times New Roman" charset="0"/>
              </a:rPr>
              <a:t>3</a:t>
            </a:r>
          </a:p>
        </p:txBody>
      </p:sp>
      <p:sp>
        <p:nvSpPr>
          <p:cNvPr id="7172" name="Rectangle 4"/>
          <p:cNvSpPr>
            <a:spLocks noChangeArrowheads="1"/>
          </p:cNvSpPr>
          <p:nvPr/>
        </p:nvSpPr>
        <p:spPr bwMode="auto">
          <a:xfrm>
            <a:off x="0" y="8684685"/>
            <a:ext cx="2971800" cy="459316"/>
          </a:xfrm>
          <a:prstGeom prst="rect">
            <a:avLst/>
          </a:prstGeom>
          <a:noFill/>
          <a:ln w="12700">
            <a:noFill/>
            <a:miter lim="800000"/>
            <a:headEnd/>
            <a:tailEnd/>
          </a:ln>
          <a:effectLst/>
        </p:spPr>
        <p:txBody>
          <a:bodyPr lIns="19050" tIns="0" rIns="19050" bIns="0" anchor="b"/>
          <a:lstStyle/>
          <a:p>
            <a:r>
              <a:rPr lang="en-US" sz="1000" i="1">
                <a:latin typeface="Times New Roman" charset="0"/>
              </a:rPr>
              <a:t>University of Minnesota Extension Service</a:t>
            </a:r>
          </a:p>
        </p:txBody>
      </p:sp>
      <p:sp>
        <p:nvSpPr>
          <p:cNvPr id="7173" name="Rectangle 5"/>
          <p:cNvSpPr>
            <a:spLocks noChangeArrowheads="1"/>
          </p:cNvSpPr>
          <p:nvPr/>
        </p:nvSpPr>
        <p:spPr bwMode="auto">
          <a:xfrm>
            <a:off x="0" y="1"/>
            <a:ext cx="2971800" cy="455084"/>
          </a:xfrm>
          <a:prstGeom prst="rect">
            <a:avLst/>
          </a:prstGeom>
          <a:noFill/>
          <a:ln w="12700">
            <a:noFill/>
            <a:miter lim="800000"/>
            <a:headEnd/>
            <a:tailEnd/>
          </a:ln>
          <a:effectLst/>
        </p:spPr>
        <p:txBody>
          <a:bodyPr lIns="19050" tIns="0" rIns="19050" bIns="0"/>
          <a:lstStyle/>
          <a:p>
            <a:r>
              <a:rPr lang="en-US" sz="1000" i="1">
                <a:latin typeface="Times New Roman" charset="0"/>
              </a:rPr>
              <a:t>Master Internet Volunteer Program</a:t>
            </a:r>
          </a:p>
        </p:txBody>
      </p:sp>
      <p:sp>
        <p:nvSpPr>
          <p:cNvPr id="7174" name="Rectangle 6"/>
          <p:cNvSpPr>
            <a:spLocks noGrp="1" noRot="1" noChangeAspect="1" noChangeArrowheads="1" noTextEdit="1"/>
          </p:cNvSpPr>
          <p:nvPr>
            <p:ph type="sldImg"/>
          </p:nvPr>
        </p:nvSpPr>
        <p:spPr>
          <a:ln w="12700" cap="flat">
            <a:solidFill>
              <a:schemeClr val="tx1"/>
            </a:solidFill>
          </a:ln>
        </p:spPr>
      </p:sp>
      <p:sp>
        <p:nvSpPr>
          <p:cNvPr id="7175" name="Rectangle 7"/>
          <p:cNvSpPr>
            <a:spLocks noGrp="1" noChangeArrowheads="1"/>
          </p:cNvSpPr>
          <p:nvPr>
            <p:ph type="body" idx="1"/>
          </p:nvPr>
        </p:nvSpPr>
        <p:spPr>
          <a:xfrm>
            <a:off x="914400" y="4343400"/>
            <a:ext cx="5029200" cy="4114800"/>
          </a:xfrm>
          <a:noFill/>
          <a:ln/>
        </p:spPr>
        <p:txBody>
          <a:bodyPr lIns="90488" tIns="44450" rIns="90488" bIns="44450"/>
          <a:lstStyle/>
          <a:p>
            <a:pPr>
              <a:buFontTx/>
              <a:buChar char="•"/>
            </a:pPr>
            <a:endParaRPr lang="en-US" dirty="0"/>
          </a:p>
        </p:txBody>
      </p:sp>
    </p:spTree>
    <p:extLst>
      <p:ext uri="{BB962C8B-B14F-4D97-AF65-F5344CB8AC3E}">
        <p14:creationId xmlns:p14="http://schemas.microsoft.com/office/powerpoint/2010/main" val="357676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77F418B1-48F1-452F-9B98-7462DA5C0446}" type="slidenum">
              <a:rPr lang="ar-SA"/>
              <a:pPr/>
              <a:t>13</a:t>
            </a:fld>
            <a:endParaRPr lang="en-US"/>
          </a:p>
        </p:txBody>
      </p:sp>
      <p:sp>
        <p:nvSpPr>
          <p:cNvPr id="14338" name="Rectangle 2"/>
          <p:cNvSpPr>
            <a:spLocks noChangeArrowheads="1"/>
          </p:cNvSpPr>
          <p:nvPr/>
        </p:nvSpPr>
        <p:spPr bwMode="auto">
          <a:xfrm>
            <a:off x="3886200" y="1"/>
            <a:ext cx="2971800" cy="455084"/>
          </a:xfrm>
          <a:prstGeom prst="rect">
            <a:avLst/>
          </a:prstGeom>
          <a:noFill/>
          <a:ln w="12700">
            <a:noFill/>
            <a:miter lim="800000"/>
            <a:headEnd/>
            <a:tailEnd/>
          </a:ln>
          <a:effectLst/>
        </p:spPr>
        <p:txBody>
          <a:bodyPr lIns="19050" tIns="0" rIns="19050" bIns="0"/>
          <a:lstStyle/>
          <a:p>
            <a:pPr algn="r"/>
            <a:r>
              <a:rPr lang="en-US" sz="1000" i="1">
                <a:latin typeface="Times New Roman" charset="0"/>
              </a:rPr>
              <a:t>09/22/97</a:t>
            </a:r>
          </a:p>
        </p:txBody>
      </p:sp>
      <p:sp>
        <p:nvSpPr>
          <p:cNvPr id="14339" name="Rectangle 3"/>
          <p:cNvSpPr>
            <a:spLocks noChangeArrowheads="1"/>
          </p:cNvSpPr>
          <p:nvPr/>
        </p:nvSpPr>
        <p:spPr bwMode="auto">
          <a:xfrm>
            <a:off x="3886200" y="8684685"/>
            <a:ext cx="2971800" cy="459316"/>
          </a:xfrm>
          <a:prstGeom prst="rect">
            <a:avLst/>
          </a:prstGeom>
          <a:noFill/>
          <a:ln w="12700">
            <a:noFill/>
            <a:miter lim="800000"/>
            <a:headEnd/>
            <a:tailEnd/>
          </a:ln>
          <a:effectLst/>
        </p:spPr>
        <p:txBody>
          <a:bodyPr lIns="19050" tIns="0" rIns="19050" bIns="0" anchor="b"/>
          <a:lstStyle/>
          <a:p>
            <a:pPr algn="r"/>
            <a:r>
              <a:rPr lang="en-US" sz="1000" i="1">
                <a:latin typeface="Times New Roman" charset="0"/>
              </a:rPr>
              <a:t>9</a:t>
            </a:r>
          </a:p>
        </p:txBody>
      </p:sp>
      <p:sp>
        <p:nvSpPr>
          <p:cNvPr id="14340" name="Rectangle 4"/>
          <p:cNvSpPr>
            <a:spLocks noChangeArrowheads="1"/>
          </p:cNvSpPr>
          <p:nvPr/>
        </p:nvSpPr>
        <p:spPr bwMode="auto">
          <a:xfrm>
            <a:off x="0" y="8684685"/>
            <a:ext cx="2971800" cy="459316"/>
          </a:xfrm>
          <a:prstGeom prst="rect">
            <a:avLst/>
          </a:prstGeom>
          <a:noFill/>
          <a:ln w="12700">
            <a:noFill/>
            <a:miter lim="800000"/>
            <a:headEnd/>
            <a:tailEnd/>
          </a:ln>
          <a:effectLst/>
        </p:spPr>
        <p:txBody>
          <a:bodyPr lIns="19050" tIns="0" rIns="19050" bIns="0" anchor="b"/>
          <a:lstStyle/>
          <a:p>
            <a:r>
              <a:rPr lang="en-US" sz="1000" i="1">
                <a:latin typeface="Times New Roman" charset="0"/>
              </a:rPr>
              <a:t>University of Minnesota Extension Service</a:t>
            </a:r>
          </a:p>
        </p:txBody>
      </p:sp>
      <p:sp>
        <p:nvSpPr>
          <p:cNvPr id="14341" name="Rectangle 5"/>
          <p:cNvSpPr>
            <a:spLocks noChangeArrowheads="1"/>
          </p:cNvSpPr>
          <p:nvPr/>
        </p:nvSpPr>
        <p:spPr bwMode="auto">
          <a:xfrm>
            <a:off x="0" y="1"/>
            <a:ext cx="2971800" cy="455084"/>
          </a:xfrm>
          <a:prstGeom prst="rect">
            <a:avLst/>
          </a:prstGeom>
          <a:noFill/>
          <a:ln w="12700">
            <a:noFill/>
            <a:miter lim="800000"/>
            <a:headEnd/>
            <a:tailEnd/>
          </a:ln>
          <a:effectLst/>
        </p:spPr>
        <p:txBody>
          <a:bodyPr lIns="19050" tIns="0" rIns="19050" bIns="0"/>
          <a:lstStyle/>
          <a:p>
            <a:r>
              <a:rPr lang="en-US" sz="1000" i="1">
                <a:latin typeface="Times New Roman" charset="0"/>
              </a:rPr>
              <a:t>Master Internet Volunteer Program</a:t>
            </a:r>
          </a:p>
        </p:txBody>
      </p:sp>
      <p:sp>
        <p:nvSpPr>
          <p:cNvPr id="14342" name="Rectangle 6"/>
          <p:cNvSpPr>
            <a:spLocks noGrp="1" noRot="1" noChangeAspect="1" noChangeArrowheads="1" noTextEdit="1"/>
          </p:cNvSpPr>
          <p:nvPr>
            <p:ph type="sldImg"/>
          </p:nvPr>
        </p:nvSpPr>
        <p:spPr>
          <a:ln w="12700" cap="flat">
            <a:solidFill>
              <a:schemeClr val="tx1"/>
            </a:solidFill>
          </a:ln>
        </p:spPr>
      </p:sp>
      <p:sp>
        <p:nvSpPr>
          <p:cNvPr id="14343" name="Rectangle 7"/>
          <p:cNvSpPr>
            <a:spLocks noGrp="1" noChangeArrowheads="1"/>
          </p:cNvSpPr>
          <p:nvPr>
            <p:ph type="body" idx="1"/>
          </p:nvPr>
        </p:nvSpPr>
        <p:spPr>
          <a:xfrm>
            <a:off x="914400" y="4343400"/>
            <a:ext cx="5029200" cy="4114800"/>
          </a:xfrm>
          <a:noFill/>
          <a:ln/>
        </p:spPr>
        <p:txBody>
          <a:bodyPr lIns="90488" tIns="44450" rIns="90488" bIns="44450"/>
          <a:lstStyle/>
          <a:p>
            <a:pPr>
              <a:buFontTx/>
              <a:buChar char="•"/>
            </a:pPr>
            <a:endParaRPr lang="en-US" dirty="0"/>
          </a:p>
        </p:txBody>
      </p:sp>
    </p:spTree>
    <p:extLst>
      <p:ext uri="{BB962C8B-B14F-4D97-AF65-F5344CB8AC3E}">
        <p14:creationId xmlns:p14="http://schemas.microsoft.com/office/powerpoint/2010/main" val="2667107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057400"/>
            <a:ext cx="9144000" cy="2566851"/>
          </a:xfrm>
          <a:prstGeom prst="rect">
            <a:avLst/>
          </a:prstGeom>
        </p:spPr>
      </p:pic>
      <p:sp>
        <p:nvSpPr>
          <p:cNvPr id="4" name="Date Placeholder 3"/>
          <p:cNvSpPr>
            <a:spLocks noGrp="1"/>
          </p:cNvSpPr>
          <p:nvPr>
            <p:ph type="dt" sz="half" idx="10"/>
          </p:nvPr>
        </p:nvSpPr>
        <p:spPr/>
        <p:txBody>
          <a:bodyPr/>
          <a:lstStyle/>
          <a:p>
            <a:fld id="{1A8DD56F-A681-4805-A5A2-3EFEAD22C2F4}" type="datetimeFigureOut">
              <a:rPr lang="en-US" smtClean="0"/>
              <a:pPr/>
              <a:t>6/18/2018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4953000" y="23622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286135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61AA0F5F-A1BF-428B-B8D8-22C6C6B1C590}" type="slidenum">
              <a:rPr lang="ar-SA"/>
              <a:pPr/>
              <a:t>‹#›</a:t>
            </a:fld>
            <a:endParaRPr lang="en-US"/>
          </a:p>
        </p:txBody>
      </p:sp>
    </p:spTree>
    <p:extLst>
      <p:ext uri="{BB962C8B-B14F-4D97-AF65-F5344CB8AC3E}">
        <p14:creationId xmlns:p14="http://schemas.microsoft.com/office/powerpoint/2010/main" val="178955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DD56F-A681-4805-A5A2-3EFEAD22C2F4}" type="datetimeFigureOut">
              <a:rPr lang="en-US" smtClean="0"/>
              <a:pPr/>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DD56F-A681-4805-A5A2-3EFEAD22C2F4}" type="datetimeFigureOut">
              <a:rPr lang="en-US" smtClean="0"/>
              <a:pPr/>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DD56F-A681-4805-A5A2-3EFEAD22C2F4}" type="datetimeFigureOut">
              <a:rPr lang="en-US" smtClean="0"/>
              <a:pPr/>
              <a:t>6/18/2018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DD56F-A681-4805-A5A2-3EFEAD22C2F4}" type="datetimeFigureOut">
              <a:rPr lang="en-US" smtClean="0"/>
              <a:pPr/>
              <a:t>6/18/2018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DD56F-A681-4805-A5A2-3EFEAD22C2F4}" type="datetimeFigureOut">
              <a:rPr lang="en-US" smtClean="0"/>
              <a:pPr/>
              <a:t>6/18/2018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pPr/>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pPr/>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DD56F-A681-4805-A5A2-3EFEAD22C2F4}" type="datetimeFigureOut">
              <a:rPr lang="en-US" smtClean="0"/>
              <a:pPr/>
              <a:t>6/18/2018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pPr/>
              <a:t>‹#›</a:t>
            </a:fld>
            <a:endParaRPr lang="en-US"/>
          </a:p>
        </p:txBody>
      </p:sp>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876800" y="2362200"/>
            <a:ext cx="4267200" cy="1981199"/>
          </a:xfrm>
        </p:spPr>
        <p:txBody>
          <a:bodyPr>
            <a:normAutofit fontScale="90000"/>
          </a:bodyPr>
          <a:lstStyle/>
          <a:p>
            <a:pPr algn="l"/>
            <a:r>
              <a:rPr lang="en-US" dirty="0" smtClean="0"/>
              <a:t>HNDIT1106 –    Web Development</a:t>
            </a:r>
            <a:endParaRPr lang="en-US" dirty="0"/>
          </a:p>
        </p:txBody>
      </p:sp>
      <p:sp>
        <p:nvSpPr>
          <p:cNvPr id="5" name="Subtitle 2"/>
          <p:cNvSpPr>
            <a:spLocks noGrp="1"/>
          </p:cNvSpPr>
          <p:nvPr>
            <p:ph type="subTitle" idx="1"/>
          </p:nvPr>
        </p:nvSpPr>
        <p:spPr>
          <a:xfrm>
            <a:off x="295431" y="4800600"/>
            <a:ext cx="8696169" cy="609600"/>
          </a:xfrm>
        </p:spPr>
        <p:txBody>
          <a:bodyPr>
            <a:noAutofit/>
          </a:bodyPr>
          <a:lstStyle/>
          <a:p>
            <a:r>
              <a:rPr lang="en-US" sz="4000" dirty="0"/>
              <a:t>Chapter 6: HTML Basics </a:t>
            </a:r>
            <a:endParaRPr lang="en-US" sz="4000" dirty="0"/>
          </a:p>
        </p:txBody>
      </p:sp>
    </p:spTree>
    <p:extLst>
      <p:ext uri="{BB962C8B-B14F-4D97-AF65-F5344CB8AC3E}">
        <p14:creationId xmlns:p14="http://schemas.microsoft.com/office/powerpoint/2010/main" val="3578411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CED90C6-A5CC-4DBE-A7AF-082CFDAA1685}" type="slidenum">
              <a:rPr lang="ar-SA"/>
              <a:pPr/>
              <a:t>10</a:t>
            </a:fld>
            <a:endParaRPr lang="en-US"/>
          </a:p>
        </p:txBody>
      </p:sp>
      <p:sp>
        <p:nvSpPr>
          <p:cNvPr id="9219" name="Rectangle 3"/>
          <p:cNvSpPr>
            <a:spLocks noGrp="1" noChangeArrowheads="1"/>
          </p:cNvSpPr>
          <p:nvPr>
            <p:ph type="body" idx="1"/>
          </p:nvPr>
        </p:nvSpPr>
        <p:spPr>
          <a:xfrm>
            <a:off x="381000" y="1219200"/>
            <a:ext cx="8229600" cy="4525963"/>
          </a:xfrm>
          <a:noFill/>
          <a:ln>
            <a:noFill/>
          </a:ln>
        </p:spPr>
        <p:txBody>
          <a:bodyPr>
            <a:noAutofit/>
          </a:bodyPr>
          <a:lstStyle/>
          <a:p>
            <a:pPr>
              <a:lnSpc>
                <a:spcPct val="90000"/>
              </a:lnSpc>
              <a:buClr>
                <a:schemeClr val="accent6">
                  <a:lumMod val="75000"/>
                </a:schemeClr>
              </a:buClr>
              <a:buFont typeface="Wingdings" pitchFamily="2" charset="2"/>
              <a:buChar char="§"/>
            </a:pPr>
            <a:r>
              <a:rPr lang="en-US" sz="2400" dirty="0"/>
              <a:t>There are many different programs that you can use to create web documents</a:t>
            </a:r>
            <a:r>
              <a:rPr lang="en-US" sz="2400" dirty="0" smtClean="0"/>
              <a:t>.</a:t>
            </a:r>
          </a:p>
          <a:p>
            <a:pPr>
              <a:lnSpc>
                <a:spcPct val="90000"/>
              </a:lnSpc>
              <a:buClr>
                <a:schemeClr val="accent6">
                  <a:lumMod val="75000"/>
                </a:schemeClr>
              </a:buClr>
              <a:buFont typeface="Wingdings" pitchFamily="2" charset="2"/>
              <a:buChar char="§"/>
            </a:pPr>
            <a:endParaRPr lang="en-US" sz="1000" dirty="0"/>
          </a:p>
          <a:p>
            <a:pPr>
              <a:lnSpc>
                <a:spcPct val="90000"/>
              </a:lnSpc>
              <a:buClr>
                <a:schemeClr val="accent6">
                  <a:lumMod val="75000"/>
                </a:schemeClr>
              </a:buClr>
              <a:buFont typeface="Wingdings" pitchFamily="2" charset="2"/>
              <a:buChar char="§"/>
            </a:pPr>
            <a:r>
              <a:rPr lang="en-US" sz="2400" dirty="0"/>
              <a:t>HTML Editors enable users to create documents quickly and easily by pushing a few buttons. Instead of entering all of the HTML codes by hand</a:t>
            </a:r>
            <a:r>
              <a:rPr lang="en-US" sz="2400" dirty="0" smtClean="0"/>
              <a:t>.</a:t>
            </a:r>
          </a:p>
          <a:p>
            <a:pPr>
              <a:lnSpc>
                <a:spcPct val="90000"/>
              </a:lnSpc>
              <a:buClr>
                <a:schemeClr val="accent6">
                  <a:lumMod val="75000"/>
                </a:schemeClr>
              </a:buClr>
              <a:buFont typeface="Wingdings" pitchFamily="2" charset="2"/>
              <a:buChar char="§"/>
            </a:pPr>
            <a:endParaRPr lang="en-US" sz="1200" dirty="0"/>
          </a:p>
          <a:p>
            <a:pPr>
              <a:lnSpc>
                <a:spcPct val="90000"/>
              </a:lnSpc>
              <a:buClr>
                <a:schemeClr val="accent6">
                  <a:lumMod val="75000"/>
                </a:schemeClr>
              </a:buClr>
              <a:buFont typeface="Wingdings" pitchFamily="2" charset="2"/>
              <a:buChar char="§"/>
            </a:pPr>
            <a:r>
              <a:rPr lang="en-US" sz="2400" dirty="0"/>
              <a:t>These programs will generate the HTML Source Code for you. </a:t>
            </a:r>
            <a:endParaRPr lang="en-US" sz="2400" dirty="0" smtClean="0"/>
          </a:p>
          <a:p>
            <a:pPr>
              <a:buClr>
                <a:schemeClr val="accent6">
                  <a:lumMod val="60000"/>
                  <a:lumOff val="40000"/>
                </a:schemeClr>
              </a:buClr>
              <a:buFont typeface="Wingdings" pitchFamily="2" charset="2"/>
              <a:buChar char="§"/>
            </a:pPr>
            <a:r>
              <a:rPr lang="en-US" sz="2400" dirty="0" smtClean="0"/>
              <a:t>HTML Editors are excellent tools for experienced web developers; however; it is important that you learn and understand the HTML  language so that you can edit code and fix “bugs” in your pages.</a:t>
            </a:r>
          </a:p>
          <a:p>
            <a:pPr>
              <a:buClr>
                <a:schemeClr val="accent6">
                  <a:lumMod val="60000"/>
                  <a:lumOff val="40000"/>
                </a:schemeClr>
              </a:buClr>
              <a:buFont typeface="Wingdings" pitchFamily="2" charset="2"/>
              <a:buChar char="§"/>
            </a:pPr>
            <a:r>
              <a:rPr lang="en-US" sz="2400" dirty="0" smtClean="0"/>
              <a:t>For this Course</a:t>
            </a:r>
            <a:r>
              <a:rPr lang="en-US" sz="2400" b="1" dirty="0" smtClean="0"/>
              <a:t>, </a:t>
            </a:r>
            <a:r>
              <a:rPr lang="en-US" sz="2400" dirty="0" smtClean="0"/>
              <a:t>we will focus on using the standard Microsoft Windows text editors, </a:t>
            </a:r>
            <a:r>
              <a:rPr lang="en-US" sz="2400" dirty="0" err="1" smtClean="0"/>
              <a:t>NotePad</a:t>
            </a:r>
            <a:r>
              <a:rPr lang="en-US" sz="2400" dirty="0" smtClean="0"/>
              <a:t>. </a:t>
            </a:r>
            <a:endParaRPr lang="en-US" sz="2400" dirty="0"/>
          </a:p>
          <a:p>
            <a:pPr>
              <a:lnSpc>
                <a:spcPct val="90000"/>
              </a:lnSpc>
              <a:buClr>
                <a:schemeClr val="accent6">
                  <a:lumMod val="75000"/>
                </a:schemeClr>
              </a:buClr>
              <a:buNone/>
            </a:pPr>
            <a:r>
              <a:rPr lang="en-US" sz="2400" dirty="0"/>
              <a:t>								</a:t>
            </a:r>
          </a:p>
          <a:p>
            <a:pPr>
              <a:lnSpc>
                <a:spcPct val="90000"/>
              </a:lnSpc>
              <a:buClr>
                <a:schemeClr val="accent6">
                  <a:lumMod val="75000"/>
                </a:schemeClr>
              </a:buClr>
              <a:buNone/>
            </a:pPr>
            <a:r>
              <a:rPr lang="en-US" sz="2400" dirty="0"/>
              <a:t>							</a:t>
            </a:r>
          </a:p>
        </p:txBody>
      </p:sp>
      <p:sp>
        <p:nvSpPr>
          <p:cNvPr id="5" name="Title 4"/>
          <p:cNvSpPr>
            <a:spLocks noGrp="1"/>
          </p:cNvSpPr>
          <p:nvPr>
            <p:ph type="title"/>
          </p:nvPr>
        </p:nvSpPr>
        <p:spPr>
          <a:xfrm>
            <a:off x="381000" y="0"/>
            <a:ext cx="8229600" cy="1143000"/>
          </a:xfrm>
        </p:spPr>
        <p:txBody>
          <a:bodyPr/>
          <a:lstStyle/>
          <a:p>
            <a:r>
              <a:rPr lang="en-US" sz="3600" dirty="0" smtClean="0">
                <a:solidFill>
                  <a:schemeClr val="accent6">
                    <a:lumMod val="50000"/>
                  </a:schemeClr>
                </a:solidFill>
              </a:rPr>
              <a:t>Choosing Text Editor</a:t>
            </a:r>
            <a:endParaRPr lang="en-US" sz="3600" dirty="0">
              <a:solidFill>
                <a:schemeClr val="accent6">
                  <a:lumMod val="50000"/>
                </a:schemeClr>
              </a:solidFill>
            </a:endParaRPr>
          </a:p>
        </p:txBody>
      </p:sp>
    </p:spTree>
    <p:extLst>
      <p:ext uri="{BB962C8B-B14F-4D97-AF65-F5344CB8AC3E}">
        <p14:creationId xmlns:p14="http://schemas.microsoft.com/office/powerpoint/2010/main" val="2676815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0FFE24-CEA8-41F6-9D6A-EE94E7A4FBB7}" type="slidenum">
              <a:rPr lang="ar-SA"/>
              <a:pPr/>
              <a:t>11</a:t>
            </a:fld>
            <a:endParaRPr lang="en-US"/>
          </a:p>
        </p:txBody>
      </p:sp>
      <p:sp>
        <p:nvSpPr>
          <p:cNvPr id="11267" name="Rectangle 3"/>
          <p:cNvSpPr>
            <a:spLocks noGrp="1" noChangeArrowheads="1"/>
          </p:cNvSpPr>
          <p:nvPr>
            <p:ph type="body" idx="1"/>
          </p:nvPr>
        </p:nvSpPr>
        <p:spPr>
          <a:xfrm>
            <a:off x="457200" y="1524000"/>
            <a:ext cx="8686800" cy="5105400"/>
          </a:xfrm>
          <a:noFill/>
          <a:ln>
            <a:noFill/>
          </a:ln>
        </p:spPr>
        <p:txBody>
          <a:bodyPr/>
          <a:lstStyle/>
          <a:p>
            <a:pPr marL="609600" indent="-609600">
              <a:lnSpc>
                <a:spcPct val="90000"/>
              </a:lnSpc>
              <a:buClr>
                <a:schemeClr val="tx1"/>
              </a:buClr>
              <a:buFontTx/>
              <a:buNone/>
            </a:pPr>
            <a:r>
              <a:rPr lang="en-US" dirty="0" smtClean="0"/>
              <a:t>      </a:t>
            </a:r>
            <a:r>
              <a:rPr lang="en-US" dirty="0" err="1" smtClean="0"/>
              <a:t>NotePad</a:t>
            </a:r>
            <a:r>
              <a:rPr lang="en-US" dirty="0" smtClean="0"/>
              <a:t> </a:t>
            </a:r>
            <a:r>
              <a:rPr lang="en-US" dirty="0"/>
              <a:t>is the standard text editor that </a:t>
            </a:r>
            <a:r>
              <a:rPr lang="en-US" dirty="0" smtClean="0"/>
              <a:t>come with the Microsoft </a:t>
            </a:r>
            <a:r>
              <a:rPr lang="en-US" dirty="0"/>
              <a:t>windows operating </a:t>
            </a:r>
            <a:r>
              <a:rPr lang="en-US" dirty="0" smtClean="0"/>
              <a:t>system. To </a:t>
            </a:r>
            <a:r>
              <a:rPr lang="en-US" dirty="0"/>
              <a:t>start </a:t>
            </a:r>
            <a:r>
              <a:rPr lang="en-US" dirty="0" err="1"/>
              <a:t>NotePad</a:t>
            </a:r>
            <a:r>
              <a:rPr lang="en-US" dirty="0"/>
              <a:t> </a:t>
            </a:r>
            <a:r>
              <a:rPr lang="en-US" dirty="0" smtClean="0"/>
              <a:t>follow </a:t>
            </a:r>
            <a:r>
              <a:rPr lang="en-US" dirty="0"/>
              <a:t>the steps bellow</a:t>
            </a:r>
            <a:r>
              <a:rPr lang="en-US" dirty="0" smtClean="0"/>
              <a:t>:</a:t>
            </a:r>
          </a:p>
          <a:p>
            <a:pPr marL="609600" indent="-609600">
              <a:lnSpc>
                <a:spcPct val="90000"/>
              </a:lnSpc>
              <a:buClr>
                <a:schemeClr val="tx1"/>
              </a:buClr>
              <a:buFontTx/>
              <a:buNone/>
            </a:pPr>
            <a:endParaRPr lang="en-US" sz="1800" dirty="0"/>
          </a:p>
          <a:p>
            <a:pPr marL="609600" indent="-609600">
              <a:lnSpc>
                <a:spcPct val="90000"/>
              </a:lnSpc>
              <a:buClr>
                <a:schemeClr val="tx1"/>
              </a:buClr>
              <a:buFont typeface="Wingdings" pitchFamily="2" charset="2"/>
              <a:buChar char="§"/>
            </a:pPr>
            <a:r>
              <a:rPr lang="en-US" dirty="0"/>
              <a:t>Click on the “Start” button located on your Windows task bar.</a:t>
            </a:r>
          </a:p>
          <a:p>
            <a:pPr marL="609600" indent="-609600">
              <a:lnSpc>
                <a:spcPct val="90000"/>
              </a:lnSpc>
              <a:buClr>
                <a:schemeClr val="tx1"/>
              </a:buClr>
              <a:buFont typeface="Wingdings" pitchFamily="2" charset="2"/>
              <a:buChar char="§"/>
            </a:pPr>
            <a:r>
              <a:rPr lang="en-US" dirty="0"/>
              <a:t>Click on “Programs” and then click on the directory menu labeled “Accessories”.</a:t>
            </a:r>
          </a:p>
          <a:p>
            <a:pPr marL="609600" indent="-609600">
              <a:lnSpc>
                <a:spcPct val="90000"/>
              </a:lnSpc>
              <a:buClr>
                <a:schemeClr val="tx1"/>
              </a:buClr>
              <a:buFont typeface="Wingdings" pitchFamily="2" charset="2"/>
              <a:buChar char="§"/>
            </a:pPr>
            <a:r>
              <a:rPr lang="en-US" dirty="0"/>
              <a:t>Locate the shortcut “</a:t>
            </a:r>
            <a:r>
              <a:rPr lang="en-US" dirty="0" err="1"/>
              <a:t>NotePad</a:t>
            </a:r>
            <a:r>
              <a:rPr lang="en-US" dirty="0"/>
              <a:t>” and click the shortcut once.</a:t>
            </a:r>
          </a:p>
        </p:txBody>
      </p:sp>
      <p:sp>
        <p:nvSpPr>
          <p:cNvPr id="5" name="Title 4"/>
          <p:cNvSpPr>
            <a:spLocks noGrp="1"/>
          </p:cNvSpPr>
          <p:nvPr>
            <p:ph type="title"/>
          </p:nvPr>
        </p:nvSpPr>
        <p:spPr>
          <a:xfrm>
            <a:off x="457200" y="152400"/>
            <a:ext cx="8229600" cy="1143000"/>
          </a:xfrm>
        </p:spPr>
        <p:txBody>
          <a:bodyPr/>
          <a:lstStyle/>
          <a:p>
            <a:r>
              <a:rPr lang="en-US" dirty="0" smtClean="0"/>
              <a:t>Starting </a:t>
            </a:r>
            <a:r>
              <a:rPr lang="en-US" dirty="0" err="1" smtClean="0"/>
              <a:t>NotePad</a:t>
            </a:r>
            <a:endParaRPr lang="en-US" dirty="0"/>
          </a:p>
        </p:txBody>
      </p:sp>
    </p:spTree>
    <p:extLst>
      <p:ext uri="{BB962C8B-B14F-4D97-AF65-F5344CB8AC3E}">
        <p14:creationId xmlns:p14="http://schemas.microsoft.com/office/powerpoint/2010/main" val="1256339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116ED81-6AA1-40C9-BBCB-099198EB1D46}" type="slidenum">
              <a:rPr lang="ar-SA"/>
              <a:pPr/>
              <a:t>12</a:t>
            </a:fld>
            <a:endParaRPr lang="en-US"/>
          </a:p>
        </p:txBody>
      </p:sp>
      <p:sp>
        <p:nvSpPr>
          <p:cNvPr id="12291" name="Rectangle 3"/>
          <p:cNvSpPr>
            <a:spLocks noGrp="1" noChangeArrowheads="1"/>
          </p:cNvSpPr>
          <p:nvPr>
            <p:ph type="body" idx="1"/>
          </p:nvPr>
        </p:nvSpPr>
        <p:spPr>
          <a:xfrm>
            <a:off x="228600" y="1524000"/>
            <a:ext cx="8763000" cy="4953000"/>
          </a:xfrm>
          <a:noFill/>
          <a:ln>
            <a:noFill/>
          </a:ln>
        </p:spPr>
        <p:txBody>
          <a:bodyPr>
            <a:normAutofit lnSpcReduction="10000"/>
          </a:bodyPr>
          <a:lstStyle/>
          <a:p>
            <a:pPr marL="609600" indent="-609600">
              <a:buFontTx/>
              <a:buNone/>
            </a:pPr>
            <a:r>
              <a:rPr lang="en-US" dirty="0"/>
              <a:t>In this chapter you will learn to create HTML </a:t>
            </a:r>
          </a:p>
          <a:p>
            <a:pPr marL="609600" indent="-609600">
              <a:buFontTx/>
              <a:buNone/>
            </a:pPr>
            <a:r>
              <a:rPr lang="en-US" dirty="0"/>
              <a:t>pages with a standard text editor.</a:t>
            </a:r>
          </a:p>
          <a:p>
            <a:pPr marL="609600" indent="-609600">
              <a:buFontTx/>
              <a:buNone/>
            </a:pPr>
            <a:r>
              <a:rPr lang="en-US" b="1" dirty="0"/>
              <a:t>Objectives</a:t>
            </a:r>
          </a:p>
          <a:p>
            <a:pPr marL="609600" indent="-609600">
              <a:buClr>
                <a:schemeClr val="bg1"/>
              </a:buClr>
              <a:buFontTx/>
              <a:buNone/>
            </a:pPr>
            <a:r>
              <a:rPr lang="en-US" dirty="0"/>
              <a:t>	Upon completing this section, you should be able to </a:t>
            </a:r>
          </a:p>
          <a:p>
            <a:pPr marL="609600" indent="-609600">
              <a:buClr>
                <a:schemeClr val="bg1"/>
              </a:buClr>
              <a:buFontTx/>
              <a:buNone/>
            </a:pPr>
            <a:r>
              <a:rPr lang="en-US" dirty="0"/>
              <a:t>   1. Choose a Text Editor.</a:t>
            </a:r>
          </a:p>
          <a:p>
            <a:pPr marL="609600" indent="-609600">
              <a:buClr>
                <a:schemeClr val="bg1"/>
              </a:buClr>
              <a:buFont typeface="Wingdings" pitchFamily="2" charset="2"/>
              <a:buNone/>
            </a:pPr>
            <a:r>
              <a:rPr lang="en-US" dirty="0"/>
              <a:t>   2. Create a Basic Starting Document.</a:t>
            </a:r>
          </a:p>
          <a:p>
            <a:pPr marL="609600" indent="-609600">
              <a:buClr>
                <a:schemeClr val="bg1"/>
              </a:buClr>
              <a:buFont typeface="Wingdings" pitchFamily="2" charset="2"/>
              <a:buNone/>
            </a:pPr>
            <a:r>
              <a:rPr lang="en-US" dirty="0"/>
              <a:t>   3. Understand and set Document Properties.</a:t>
            </a:r>
          </a:p>
          <a:p>
            <a:pPr marL="609600" indent="-609600">
              <a:buClr>
                <a:schemeClr val="bg1"/>
              </a:buClr>
              <a:buFont typeface="Wingdings" pitchFamily="2" charset="2"/>
              <a:buNone/>
            </a:pPr>
            <a:r>
              <a:rPr lang="en-US" dirty="0"/>
              <a:t>   4. View Your Results in a Browser.</a:t>
            </a:r>
          </a:p>
        </p:txBody>
      </p:sp>
      <p:sp>
        <p:nvSpPr>
          <p:cNvPr id="5" name="Title 4"/>
          <p:cNvSpPr>
            <a:spLocks noGrp="1"/>
          </p:cNvSpPr>
          <p:nvPr>
            <p:ph type="title"/>
          </p:nvPr>
        </p:nvSpPr>
        <p:spPr>
          <a:xfrm>
            <a:off x="381000" y="228600"/>
            <a:ext cx="8229600" cy="1143000"/>
          </a:xfrm>
        </p:spPr>
        <p:txBody>
          <a:bodyPr>
            <a:normAutofit/>
          </a:bodyPr>
          <a:lstStyle/>
          <a:p>
            <a:r>
              <a:rPr lang="en-US" sz="4000" dirty="0" smtClean="0">
                <a:solidFill>
                  <a:schemeClr val="accent6">
                    <a:lumMod val="50000"/>
                  </a:schemeClr>
                </a:solidFill>
              </a:rPr>
              <a:t>HTML Page Creation &amp; Editing</a:t>
            </a:r>
            <a:endParaRPr lang="en-US" sz="4000" dirty="0">
              <a:solidFill>
                <a:schemeClr val="accent6">
                  <a:lumMod val="50000"/>
                </a:schemeClr>
              </a:solidFill>
            </a:endParaRPr>
          </a:p>
        </p:txBody>
      </p:sp>
    </p:spTree>
    <p:extLst>
      <p:ext uri="{BB962C8B-B14F-4D97-AF65-F5344CB8AC3E}">
        <p14:creationId xmlns:p14="http://schemas.microsoft.com/office/powerpoint/2010/main" val="4086203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E7891B-D9DC-4D32-9D7C-E7C59F9C67AF}" type="slidenum">
              <a:rPr lang="ar-SA"/>
              <a:pPr/>
              <a:t>13</a:t>
            </a:fld>
            <a:endParaRPr lang="en-US"/>
          </a:p>
        </p:txBody>
      </p:sp>
      <p:sp>
        <p:nvSpPr>
          <p:cNvPr id="13315" name="Rectangle 3"/>
          <p:cNvSpPr>
            <a:spLocks noGrp="1" noChangeArrowheads="1"/>
          </p:cNvSpPr>
          <p:nvPr>
            <p:ph type="body" idx="1"/>
          </p:nvPr>
        </p:nvSpPr>
        <p:spPr>
          <a:xfrm>
            <a:off x="381000" y="1676400"/>
            <a:ext cx="8229600" cy="4572000"/>
          </a:xfrm>
          <a:solidFill>
            <a:schemeClr val="tx2">
              <a:lumMod val="20000"/>
              <a:lumOff val="80000"/>
            </a:schemeClr>
          </a:solidFill>
          <a:ln>
            <a:noFill/>
          </a:ln>
        </p:spPr>
        <p:txBody>
          <a:bodyPr lIns="90488" tIns="44450" rIns="90488" bIns="44450">
            <a:normAutofit fontScale="92500" lnSpcReduction="20000"/>
          </a:bodyPr>
          <a:lstStyle/>
          <a:p>
            <a:pPr marL="571500" lvl="1">
              <a:buFontTx/>
              <a:buNone/>
            </a:pPr>
            <a:r>
              <a:rPr lang="en-US" sz="3200" dirty="0"/>
              <a:t>&lt;HTML&gt;</a:t>
            </a:r>
          </a:p>
          <a:p>
            <a:pPr marL="571500" lvl="1">
              <a:buFontTx/>
              <a:buNone/>
            </a:pPr>
            <a:r>
              <a:rPr lang="en-US" sz="3200" dirty="0" smtClean="0">
                <a:solidFill>
                  <a:srgbClr val="FF0000"/>
                </a:solidFill>
              </a:rPr>
              <a:t>   &lt;</a:t>
            </a:r>
            <a:r>
              <a:rPr lang="en-US" sz="3200" dirty="0">
                <a:solidFill>
                  <a:srgbClr val="FF0000"/>
                </a:solidFill>
              </a:rPr>
              <a:t>HEAD&gt;</a:t>
            </a:r>
          </a:p>
          <a:p>
            <a:pPr marL="571500" lvl="1" algn="ctr">
              <a:buFontTx/>
              <a:buNone/>
            </a:pPr>
            <a:r>
              <a:rPr lang="en-US" sz="3200" dirty="0">
                <a:solidFill>
                  <a:srgbClr val="008000"/>
                </a:solidFill>
              </a:rPr>
              <a:t>&lt;</a:t>
            </a:r>
            <a:r>
              <a:rPr lang="en-US" sz="3200" dirty="0" smtClean="0">
                <a:solidFill>
                  <a:srgbClr val="008000"/>
                </a:solidFill>
              </a:rPr>
              <a:t>TITLE&gt; Sri Lanka Institute of Advanced Technological Education &lt;/</a:t>
            </a:r>
            <a:r>
              <a:rPr lang="en-US" sz="3200" dirty="0">
                <a:solidFill>
                  <a:srgbClr val="008000"/>
                </a:solidFill>
              </a:rPr>
              <a:t>TITLE&gt;</a:t>
            </a:r>
          </a:p>
          <a:p>
            <a:pPr marL="571500" lvl="1">
              <a:buFontTx/>
              <a:buNone/>
            </a:pPr>
            <a:r>
              <a:rPr lang="en-US" sz="3200" dirty="0" smtClean="0">
                <a:solidFill>
                  <a:srgbClr val="FF0000"/>
                </a:solidFill>
              </a:rPr>
              <a:t>   &lt;/</a:t>
            </a:r>
            <a:r>
              <a:rPr lang="en-US" sz="3200" dirty="0">
                <a:solidFill>
                  <a:srgbClr val="FF0000"/>
                </a:solidFill>
              </a:rPr>
              <a:t>HEAD&gt;</a:t>
            </a:r>
          </a:p>
          <a:p>
            <a:pPr marL="571500" lvl="1">
              <a:buFontTx/>
              <a:buNone/>
            </a:pPr>
            <a:r>
              <a:rPr lang="en-US" sz="3200" dirty="0" smtClean="0">
                <a:solidFill>
                  <a:srgbClr val="990000"/>
                </a:solidFill>
              </a:rPr>
              <a:t>   &lt;</a:t>
            </a:r>
            <a:r>
              <a:rPr lang="en-US" sz="3200" dirty="0">
                <a:solidFill>
                  <a:srgbClr val="990000"/>
                </a:solidFill>
              </a:rPr>
              <a:t>BODY&gt;</a:t>
            </a:r>
          </a:p>
          <a:p>
            <a:pPr marL="571500" lvl="1">
              <a:buFontTx/>
              <a:buNone/>
            </a:pPr>
            <a:r>
              <a:rPr lang="en-US" sz="3200" dirty="0"/>
              <a:t>	</a:t>
            </a:r>
            <a:r>
              <a:rPr lang="en-US" sz="3200" dirty="0" smtClean="0"/>
              <a:t>              This </a:t>
            </a:r>
            <a:r>
              <a:rPr lang="en-US" sz="3200" dirty="0"/>
              <a:t>is what is displayed.</a:t>
            </a:r>
          </a:p>
          <a:p>
            <a:pPr marL="571500" lvl="1">
              <a:buFontTx/>
              <a:buNone/>
            </a:pPr>
            <a:r>
              <a:rPr lang="en-US" sz="3200" dirty="0" smtClean="0">
                <a:solidFill>
                  <a:srgbClr val="990000"/>
                </a:solidFill>
              </a:rPr>
              <a:t>   &lt;/</a:t>
            </a:r>
            <a:r>
              <a:rPr lang="en-US" sz="3200" dirty="0">
                <a:solidFill>
                  <a:srgbClr val="990000"/>
                </a:solidFill>
              </a:rPr>
              <a:t>BODY&gt;</a:t>
            </a:r>
          </a:p>
          <a:p>
            <a:pPr marL="571500" lvl="1">
              <a:buFontTx/>
              <a:buNone/>
            </a:pPr>
            <a:r>
              <a:rPr lang="en-US" sz="3200" dirty="0"/>
              <a:t>&lt;/HTML&gt;</a:t>
            </a:r>
          </a:p>
          <a:p>
            <a:pPr marL="571500" lvl="1">
              <a:buFontTx/>
              <a:buNone/>
            </a:pPr>
            <a:r>
              <a:rPr lang="en-US" sz="3200" dirty="0"/>
              <a:t>								</a:t>
            </a:r>
          </a:p>
        </p:txBody>
      </p:sp>
      <p:sp>
        <p:nvSpPr>
          <p:cNvPr id="5" name="Title 4"/>
          <p:cNvSpPr>
            <a:spLocks noGrp="1"/>
          </p:cNvSpPr>
          <p:nvPr>
            <p:ph type="title"/>
          </p:nvPr>
        </p:nvSpPr>
        <p:spPr>
          <a:xfrm>
            <a:off x="457200" y="228600"/>
            <a:ext cx="8229600" cy="1143000"/>
          </a:xfrm>
        </p:spPr>
        <p:txBody>
          <a:bodyPr/>
          <a:lstStyle/>
          <a:p>
            <a:r>
              <a:rPr lang="en-US" dirty="0" smtClean="0">
                <a:solidFill>
                  <a:schemeClr val="accent6">
                    <a:lumMod val="50000"/>
                  </a:schemeClr>
                </a:solidFill>
              </a:rPr>
              <a:t>Creating a Basic Starting Document</a:t>
            </a:r>
            <a:endParaRPr lang="en-US" dirty="0"/>
          </a:p>
        </p:txBody>
      </p:sp>
    </p:spTree>
    <p:extLst>
      <p:ext uri="{BB962C8B-B14F-4D97-AF65-F5344CB8AC3E}">
        <p14:creationId xmlns:p14="http://schemas.microsoft.com/office/powerpoint/2010/main" val="3449706956"/>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802DC90-A239-49F2-8477-A4A907CEE008}" type="slidenum">
              <a:rPr lang="ar-SA"/>
              <a:pPr/>
              <a:t>14</a:t>
            </a:fld>
            <a:endParaRPr lang="en-US"/>
          </a:p>
        </p:txBody>
      </p:sp>
      <p:sp>
        <p:nvSpPr>
          <p:cNvPr id="15363" name="Rectangle 3"/>
          <p:cNvSpPr>
            <a:spLocks noGrp="1" noChangeArrowheads="1"/>
          </p:cNvSpPr>
          <p:nvPr>
            <p:ph type="body" idx="1"/>
          </p:nvPr>
        </p:nvSpPr>
        <p:spPr>
          <a:xfrm>
            <a:off x="381000" y="1524000"/>
            <a:ext cx="8229600" cy="4800600"/>
          </a:xfrm>
          <a:noFill/>
          <a:ln>
            <a:noFill/>
          </a:ln>
        </p:spPr>
        <p:txBody>
          <a:bodyPr>
            <a:normAutofit/>
          </a:bodyPr>
          <a:lstStyle/>
          <a:p>
            <a:pPr>
              <a:buClr>
                <a:schemeClr val="tx1"/>
              </a:buClr>
              <a:buFont typeface="Wingdings" pitchFamily="2" charset="2"/>
              <a:buChar char="§"/>
            </a:pPr>
            <a:r>
              <a:rPr lang="en-US" sz="2800" dirty="0"/>
              <a:t>The HEAD of your document point to above window part. </a:t>
            </a:r>
            <a:endParaRPr lang="en-US" sz="2800" dirty="0" smtClean="0"/>
          </a:p>
          <a:p>
            <a:pPr>
              <a:buClr>
                <a:schemeClr val="tx1"/>
              </a:buClr>
              <a:buFont typeface="Wingdings" pitchFamily="2" charset="2"/>
              <a:buChar char="§"/>
            </a:pPr>
            <a:r>
              <a:rPr lang="en-US" sz="2800" dirty="0" smtClean="0"/>
              <a:t>The </a:t>
            </a:r>
            <a:r>
              <a:rPr lang="en-US" sz="2800" dirty="0"/>
              <a:t>TITLE of your document appears in the very top line of the user’s browser. If the user chooses to “Bookmark” your page or save as a “Favorite”; it is the TITLE that is added to the list</a:t>
            </a:r>
            <a:r>
              <a:rPr lang="en-US" sz="2800" dirty="0" smtClean="0"/>
              <a:t>.</a:t>
            </a:r>
          </a:p>
          <a:p>
            <a:pPr>
              <a:buClr>
                <a:schemeClr val="tx1"/>
              </a:buClr>
              <a:buFont typeface="Wingdings" pitchFamily="2" charset="2"/>
              <a:buChar char="§"/>
            </a:pPr>
            <a:endParaRPr lang="en-US" sz="2800" dirty="0"/>
          </a:p>
          <a:p>
            <a:pPr>
              <a:buClr>
                <a:schemeClr val="tx1"/>
              </a:buClr>
              <a:buFont typeface="Wingdings" pitchFamily="2" charset="2"/>
              <a:buChar char="§"/>
            </a:pPr>
            <a:r>
              <a:rPr lang="en-US" sz="2800" dirty="0"/>
              <a:t>The text in your TITLE should be as descriptive as possible because this is what many search engines, on the internet, use for indexing your site.</a:t>
            </a:r>
          </a:p>
          <a:p>
            <a:pPr>
              <a:buClr>
                <a:schemeClr val="tx1"/>
              </a:buClr>
              <a:buFontTx/>
              <a:buNone/>
            </a:pPr>
            <a:endParaRPr lang="en-US" sz="2800" dirty="0"/>
          </a:p>
        </p:txBody>
      </p:sp>
      <p:sp>
        <p:nvSpPr>
          <p:cNvPr id="5" name="Title 4"/>
          <p:cNvSpPr>
            <a:spLocks noGrp="1"/>
          </p:cNvSpPr>
          <p:nvPr>
            <p:ph type="title"/>
          </p:nvPr>
        </p:nvSpPr>
        <p:spPr>
          <a:xfrm>
            <a:off x="457200" y="228600"/>
            <a:ext cx="8229600" cy="1143000"/>
          </a:xfrm>
        </p:spPr>
        <p:txBody>
          <a:bodyPr/>
          <a:lstStyle/>
          <a:p>
            <a:r>
              <a:rPr lang="en-US" dirty="0" smtClean="0">
                <a:solidFill>
                  <a:schemeClr val="accent6">
                    <a:lumMod val="50000"/>
                  </a:schemeClr>
                </a:solidFill>
              </a:rPr>
              <a:t>Creating a Basic Starting Document</a:t>
            </a:r>
            <a:endParaRPr lang="en-US" dirty="0"/>
          </a:p>
        </p:txBody>
      </p:sp>
    </p:spTree>
    <p:extLst>
      <p:ext uri="{BB962C8B-B14F-4D97-AF65-F5344CB8AC3E}">
        <p14:creationId xmlns:p14="http://schemas.microsoft.com/office/powerpoint/2010/main" val="560075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C4BD58-6C45-4DA5-8B69-136803E98CE7}" type="slidenum">
              <a:rPr lang="ar-SA"/>
              <a:pPr/>
              <a:t>15</a:t>
            </a:fld>
            <a:endParaRPr lang="en-US"/>
          </a:p>
        </p:txBody>
      </p:sp>
      <p:sp>
        <p:nvSpPr>
          <p:cNvPr id="16387" name="Rectangle 3"/>
          <p:cNvSpPr>
            <a:spLocks noGrp="1" noChangeArrowheads="1"/>
          </p:cNvSpPr>
          <p:nvPr>
            <p:ph type="body" idx="1"/>
          </p:nvPr>
        </p:nvSpPr>
        <p:spPr>
          <a:xfrm>
            <a:off x="381000" y="1828800"/>
            <a:ext cx="8229600" cy="4525963"/>
          </a:xfrm>
          <a:noFill/>
          <a:ln>
            <a:noFill/>
          </a:ln>
        </p:spPr>
        <p:txBody>
          <a:bodyPr>
            <a:noAutofit/>
          </a:bodyPr>
          <a:lstStyle/>
          <a:p>
            <a:pPr>
              <a:lnSpc>
                <a:spcPct val="90000"/>
              </a:lnSpc>
              <a:buClr>
                <a:schemeClr val="bg1"/>
              </a:buClr>
              <a:buFont typeface="Wingdings" pitchFamily="2" charset="2"/>
              <a:buChar char="§"/>
            </a:pPr>
            <a:r>
              <a:rPr lang="en-US" dirty="0"/>
              <a:t>Document properties are controlled by attributes of the </a:t>
            </a:r>
            <a:r>
              <a:rPr lang="en-US" dirty="0">
                <a:solidFill>
                  <a:srgbClr val="FF0000"/>
                </a:solidFill>
              </a:rPr>
              <a:t>BODY</a:t>
            </a:r>
            <a:r>
              <a:rPr lang="en-US" dirty="0"/>
              <a:t> element. </a:t>
            </a:r>
            <a:endParaRPr lang="en-US" dirty="0" smtClean="0"/>
          </a:p>
          <a:p>
            <a:pPr>
              <a:lnSpc>
                <a:spcPct val="90000"/>
              </a:lnSpc>
              <a:buClr>
                <a:schemeClr val="bg1"/>
              </a:buClr>
              <a:buFont typeface="Wingdings" pitchFamily="2" charset="2"/>
              <a:buChar char="§"/>
            </a:pPr>
            <a:endParaRPr lang="en-US" dirty="0" smtClean="0"/>
          </a:p>
          <a:p>
            <a:pPr>
              <a:lnSpc>
                <a:spcPct val="90000"/>
              </a:lnSpc>
              <a:buClr>
                <a:schemeClr val="bg1"/>
              </a:buClr>
              <a:buFont typeface="Wingdings" pitchFamily="2" charset="2"/>
              <a:buChar char="§"/>
            </a:pPr>
            <a:r>
              <a:rPr lang="en-US" dirty="0" smtClean="0"/>
              <a:t>For </a:t>
            </a:r>
            <a:r>
              <a:rPr lang="en-US" dirty="0"/>
              <a:t>example, </a:t>
            </a:r>
            <a:endParaRPr lang="en-US" dirty="0" smtClean="0"/>
          </a:p>
          <a:p>
            <a:pPr>
              <a:lnSpc>
                <a:spcPct val="90000"/>
              </a:lnSpc>
              <a:buClr>
                <a:schemeClr val="bg1"/>
              </a:buClr>
              <a:buFont typeface="Wingdings" pitchFamily="2" charset="2"/>
              <a:buChar char="§"/>
            </a:pPr>
            <a:r>
              <a:rPr lang="en-US" dirty="0" smtClean="0"/>
              <a:t>there </a:t>
            </a:r>
            <a:r>
              <a:rPr lang="en-US" dirty="0"/>
              <a:t>are color settings for the background color of the page, the document’s text and different states of links.</a:t>
            </a:r>
          </a:p>
          <a:p>
            <a:pPr>
              <a:lnSpc>
                <a:spcPct val="90000"/>
              </a:lnSpc>
              <a:buFontTx/>
              <a:buNone/>
            </a:pPr>
            <a:endParaRPr lang="en-US" dirty="0"/>
          </a:p>
          <a:p>
            <a:pPr>
              <a:lnSpc>
                <a:spcPct val="90000"/>
              </a:lnSpc>
              <a:buFontTx/>
              <a:buNone/>
            </a:pPr>
            <a:r>
              <a:rPr lang="en-US" dirty="0"/>
              <a:t>							</a:t>
            </a:r>
          </a:p>
        </p:txBody>
      </p:sp>
      <p:sp>
        <p:nvSpPr>
          <p:cNvPr id="5" name="Title 4"/>
          <p:cNvSpPr>
            <a:spLocks noGrp="1"/>
          </p:cNvSpPr>
          <p:nvPr>
            <p:ph type="title"/>
          </p:nvPr>
        </p:nvSpPr>
        <p:spPr>
          <a:xfrm>
            <a:off x="457200" y="228600"/>
            <a:ext cx="8229600" cy="1143000"/>
          </a:xfrm>
        </p:spPr>
        <p:txBody>
          <a:bodyPr/>
          <a:lstStyle/>
          <a:p>
            <a:r>
              <a:rPr lang="en-US" dirty="0" smtClean="0">
                <a:solidFill>
                  <a:schemeClr val="accent6">
                    <a:lumMod val="50000"/>
                  </a:schemeClr>
                </a:solidFill>
              </a:rPr>
              <a:t>Setting Document Properties</a:t>
            </a:r>
            <a:endParaRPr lang="en-US" dirty="0"/>
          </a:p>
        </p:txBody>
      </p:sp>
    </p:spTree>
    <p:extLst>
      <p:ext uri="{BB962C8B-B14F-4D97-AF65-F5344CB8AC3E}">
        <p14:creationId xmlns:p14="http://schemas.microsoft.com/office/powerpoint/2010/main" val="3299907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66D7880-2368-4D66-AEC8-CFCEEB26AB81}" type="slidenum">
              <a:rPr lang="ar-SA"/>
              <a:pPr/>
              <a:t>16</a:t>
            </a:fld>
            <a:endParaRPr lang="en-US"/>
          </a:p>
        </p:txBody>
      </p:sp>
      <p:sp>
        <p:nvSpPr>
          <p:cNvPr id="17411" name="Rectangle 3"/>
          <p:cNvSpPr>
            <a:spLocks noGrp="1" noChangeArrowheads="1"/>
          </p:cNvSpPr>
          <p:nvPr>
            <p:ph type="body" idx="1"/>
          </p:nvPr>
        </p:nvSpPr>
        <p:spPr>
          <a:xfrm>
            <a:off x="304800" y="1295400"/>
            <a:ext cx="8229600" cy="4114800"/>
          </a:xfrm>
          <a:noFill/>
          <a:ln>
            <a:noFill/>
          </a:ln>
        </p:spPr>
        <p:txBody>
          <a:bodyPr>
            <a:normAutofit/>
          </a:bodyPr>
          <a:lstStyle/>
          <a:p>
            <a:r>
              <a:rPr lang="en-US" sz="2400" dirty="0"/>
              <a:t>Colors are set using </a:t>
            </a:r>
            <a:r>
              <a:rPr lang="en-US" sz="2400" dirty="0">
                <a:solidFill>
                  <a:srgbClr val="FF0000"/>
                </a:solidFill>
              </a:rPr>
              <a:t>“RGB”</a:t>
            </a:r>
            <a:r>
              <a:rPr lang="en-US" sz="2400" dirty="0"/>
              <a:t> color codes, which are, represented as hexadecimal values. </a:t>
            </a:r>
            <a:endParaRPr lang="en-US" sz="2400" dirty="0" smtClean="0"/>
          </a:p>
          <a:p>
            <a:r>
              <a:rPr lang="en-US" sz="2400" dirty="0" smtClean="0"/>
              <a:t>Each </a:t>
            </a:r>
            <a:r>
              <a:rPr lang="en-US" sz="2400" dirty="0"/>
              <a:t>2-digit section of the code represents the amount, in sequence, of </a:t>
            </a:r>
            <a:r>
              <a:rPr lang="en-US" sz="2400" dirty="0">
                <a:solidFill>
                  <a:srgbClr val="FF0000"/>
                </a:solidFill>
              </a:rPr>
              <a:t>red</a:t>
            </a:r>
            <a:r>
              <a:rPr lang="en-US" sz="2400" dirty="0"/>
              <a:t>, </a:t>
            </a:r>
            <a:r>
              <a:rPr lang="en-US" sz="2400" dirty="0">
                <a:solidFill>
                  <a:srgbClr val="FF0000"/>
                </a:solidFill>
              </a:rPr>
              <a:t>green</a:t>
            </a:r>
            <a:r>
              <a:rPr lang="en-US" sz="2400" dirty="0"/>
              <a:t> or </a:t>
            </a:r>
            <a:r>
              <a:rPr lang="en-US" sz="2400" dirty="0">
                <a:solidFill>
                  <a:srgbClr val="FF0000"/>
                </a:solidFill>
              </a:rPr>
              <a:t>blue</a:t>
            </a:r>
            <a:r>
              <a:rPr lang="en-US" sz="2400" dirty="0"/>
              <a:t> that forms the color. </a:t>
            </a:r>
            <a:endParaRPr lang="en-US" sz="2400" dirty="0" smtClean="0"/>
          </a:p>
          <a:p>
            <a:pPr>
              <a:buNone/>
            </a:pPr>
            <a:r>
              <a:rPr lang="en-US" sz="2400" dirty="0" smtClean="0"/>
              <a:t>           </a:t>
            </a:r>
            <a:r>
              <a:rPr lang="en-US" sz="2400" i="1" dirty="0" smtClean="0">
                <a:solidFill>
                  <a:srgbClr val="7030A0"/>
                </a:solidFill>
              </a:rPr>
              <a:t>E.g.   </a:t>
            </a:r>
            <a:r>
              <a:rPr lang="en-US" sz="2400" dirty="0" smtClean="0"/>
              <a:t>A </a:t>
            </a:r>
            <a:r>
              <a:rPr lang="en-US" sz="2400" dirty="0">
                <a:solidFill>
                  <a:srgbClr val="FF0000"/>
                </a:solidFill>
              </a:rPr>
              <a:t>RGB</a:t>
            </a:r>
            <a:r>
              <a:rPr lang="ar-SA" sz="2400" dirty="0">
                <a:solidFill>
                  <a:srgbClr val="FF0000"/>
                </a:solidFill>
              </a:rPr>
              <a:t> </a:t>
            </a:r>
            <a:r>
              <a:rPr lang="en-US" sz="2400" dirty="0"/>
              <a:t>value with 00 as the first two digits has no red </a:t>
            </a:r>
            <a:r>
              <a:rPr lang="en-US" sz="2400" dirty="0" smtClean="0"/>
              <a:t>   	        in </a:t>
            </a:r>
            <a:r>
              <a:rPr lang="en-US" sz="2400" dirty="0"/>
              <a:t>the color. 					</a:t>
            </a:r>
            <a:r>
              <a:rPr lang="en-US" sz="2400" dirty="0" smtClean="0"/>
              <a:t>  </a:t>
            </a:r>
          </a:p>
          <a:p>
            <a:pPr>
              <a:buNone/>
            </a:pPr>
            <a:endParaRPr lang="en-US" sz="2400" b="1" dirty="0" smtClean="0">
              <a:solidFill>
                <a:schemeClr val="accent6">
                  <a:lumMod val="50000"/>
                </a:schemeClr>
              </a:solidFill>
            </a:endParaRPr>
          </a:p>
          <a:p>
            <a:pPr>
              <a:buNone/>
            </a:pPr>
            <a:r>
              <a:rPr lang="en-GB" sz="2400" b="1" dirty="0" smtClean="0">
                <a:solidFill>
                  <a:schemeClr val="accent6">
                    <a:lumMod val="50000"/>
                  </a:schemeClr>
                </a:solidFill>
              </a:rPr>
              <a:t>      Main Colours</a:t>
            </a:r>
            <a:endParaRPr lang="en-GB" sz="2400" b="1" dirty="0" smtClean="0">
              <a:solidFill>
                <a:schemeClr val="accent6">
                  <a:lumMod val="50000"/>
                </a:schemeClr>
              </a:solidFill>
              <a:latin typeface="Times New Roman" charset="0"/>
            </a:endParaRPr>
          </a:p>
          <a:p>
            <a:pPr>
              <a:buNone/>
            </a:pPr>
            <a:r>
              <a:rPr lang="en-US" sz="2400" dirty="0"/>
              <a:t>	</a:t>
            </a:r>
          </a:p>
        </p:txBody>
      </p:sp>
      <p:sp>
        <p:nvSpPr>
          <p:cNvPr id="5" name="Title 4"/>
          <p:cNvSpPr>
            <a:spLocks noGrp="1"/>
          </p:cNvSpPr>
          <p:nvPr>
            <p:ph type="title"/>
          </p:nvPr>
        </p:nvSpPr>
        <p:spPr>
          <a:xfrm>
            <a:off x="457200" y="152400"/>
            <a:ext cx="8229600" cy="1143000"/>
          </a:xfrm>
        </p:spPr>
        <p:txBody>
          <a:bodyPr/>
          <a:lstStyle/>
          <a:p>
            <a:r>
              <a:rPr lang="en-US" dirty="0" smtClean="0">
                <a:solidFill>
                  <a:schemeClr val="accent6">
                    <a:lumMod val="50000"/>
                  </a:schemeClr>
                </a:solidFill>
              </a:rPr>
              <a:t>Color Codes</a:t>
            </a:r>
            <a:endParaRPr lang="en-US" dirty="0"/>
          </a:p>
        </p:txBody>
      </p:sp>
      <p:pic>
        <p:nvPicPr>
          <p:cNvPr id="8" name="Picture 4" descr="RGB"/>
          <p:cNvPicPr>
            <a:picLocks noChangeAspect="1" noChangeArrowheads="1"/>
          </p:cNvPicPr>
          <p:nvPr/>
        </p:nvPicPr>
        <p:blipFill>
          <a:blip r:embed="rId2" cstate="print"/>
          <a:srcRect/>
          <a:stretch>
            <a:fillRect/>
          </a:stretch>
        </p:blipFill>
        <p:spPr bwMode="auto">
          <a:xfrm>
            <a:off x="2971799" y="3962400"/>
            <a:ext cx="2745215" cy="2709388"/>
          </a:xfrm>
          <a:prstGeom prst="rect">
            <a:avLst/>
          </a:prstGeom>
          <a:noFill/>
        </p:spPr>
      </p:pic>
    </p:spTree>
    <p:extLst>
      <p:ext uri="{BB962C8B-B14F-4D97-AF65-F5344CB8AC3E}">
        <p14:creationId xmlns:p14="http://schemas.microsoft.com/office/powerpoint/2010/main" val="2069505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ECF5918-6757-4512-AC49-4D16333B78F3}" type="slidenum">
              <a:rPr lang="ar-SA"/>
              <a:pPr/>
              <a:t>17</a:t>
            </a:fld>
            <a:endParaRPr lang="en-US"/>
          </a:p>
        </p:txBody>
      </p:sp>
      <p:graphicFrame>
        <p:nvGraphicFramePr>
          <p:cNvPr id="205829" name="Object 5"/>
          <p:cNvGraphicFramePr>
            <a:graphicFrameLocks noChangeAspect="1"/>
          </p:cNvGraphicFramePr>
          <p:nvPr/>
        </p:nvGraphicFramePr>
        <p:xfrm>
          <a:off x="228600" y="1447800"/>
          <a:ext cx="8534400" cy="5181600"/>
        </p:xfrm>
        <a:graphic>
          <a:graphicData uri="http://schemas.openxmlformats.org/presentationml/2006/ole">
            <mc:AlternateContent xmlns:mc="http://schemas.openxmlformats.org/markup-compatibility/2006">
              <mc:Choice xmlns:v="urn:schemas-microsoft-com:vml" Requires="v">
                <p:oleObj spid="_x0000_s2050" name="Bitmap Image" r:id="rId3" imgW="5180952" imgH="2610214" progId="PBrush">
                  <p:embed/>
                </p:oleObj>
              </mc:Choice>
              <mc:Fallback>
                <p:oleObj name="Bitmap Image" r:id="rId3" imgW="5180952" imgH="261021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447800"/>
                        <a:ext cx="8534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itle 4"/>
          <p:cNvSpPr>
            <a:spLocks noGrp="1"/>
          </p:cNvSpPr>
          <p:nvPr>
            <p:ph type="title"/>
          </p:nvPr>
        </p:nvSpPr>
        <p:spPr>
          <a:xfrm>
            <a:off x="381000" y="228600"/>
            <a:ext cx="8229600" cy="1143000"/>
          </a:xfrm>
        </p:spPr>
        <p:txBody>
          <a:bodyPr/>
          <a:lstStyle/>
          <a:p>
            <a:r>
              <a:rPr lang="en-GB" b="1" dirty="0" smtClean="0">
                <a:solidFill>
                  <a:schemeClr val="accent6">
                    <a:lumMod val="50000"/>
                  </a:schemeClr>
                </a:solidFill>
              </a:rPr>
              <a:t>16 Basic </a:t>
            </a:r>
            <a:r>
              <a:rPr lang="en-GB" b="1" dirty="0" err="1" smtClean="0">
                <a:solidFill>
                  <a:schemeClr val="accent6">
                    <a:lumMod val="50000"/>
                  </a:schemeClr>
                </a:solidFill>
              </a:rPr>
              <a:t>Colors</a:t>
            </a:r>
            <a:endParaRPr lang="en-US" dirty="0"/>
          </a:p>
        </p:txBody>
      </p:sp>
    </p:spTree>
    <p:extLst>
      <p:ext uri="{BB962C8B-B14F-4D97-AF65-F5344CB8AC3E}">
        <p14:creationId xmlns:p14="http://schemas.microsoft.com/office/powerpoint/2010/main" val="7855662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FAADAA6-8E30-4C0F-8660-C0B8F383F011}" type="slidenum">
              <a:rPr lang="ar-SA"/>
              <a:pPr/>
              <a:t>18</a:t>
            </a:fld>
            <a:endParaRPr lang="en-US"/>
          </a:p>
        </p:txBody>
      </p:sp>
      <p:sp>
        <p:nvSpPr>
          <p:cNvPr id="18435" name="Rectangle 3"/>
          <p:cNvSpPr>
            <a:spLocks noGrp="1" noChangeArrowheads="1"/>
          </p:cNvSpPr>
          <p:nvPr>
            <p:ph type="body" sz="half" idx="1"/>
          </p:nvPr>
        </p:nvSpPr>
        <p:spPr>
          <a:xfrm>
            <a:off x="381000" y="1371600"/>
            <a:ext cx="3886200" cy="5334000"/>
          </a:xfrm>
          <a:solidFill>
            <a:schemeClr val="bg1">
              <a:lumMod val="95000"/>
            </a:schemeClr>
          </a:solidFill>
          <a:ln>
            <a:noFill/>
          </a:ln>
        </p:spPr>
        <p:txBody>
          <a:bodyPr>
            <a:normAutofit fontScale="92500" lnSpcReduction="10000"/>
          </a:bodyPr>
          <a:lstStyle/>
          <a:p>
            <a:pPr marL="533400" indent="-533400">
              <a:lnSpc>
                <a:spcPct val="90000"/>
              </a:lnSpc>
              <a:buFont typeface="Monotype Sorts" pitchFamily="2" charset="2"/>
              <a:buAutoNum type="arabicPeriod"/>
            </a:pPr>
            <a:r>
              <a:rPr lang="en-US" sz="2400" dirty="0"/>
              <a:t>WHITE</a:t>
            </a:r>
          </a:p>
          <a:p>
            <a:pPr marL="533400" indent="-533400">
              <a:lnSpc>
                <a:spcPct val="90000"/>
              </a:lnSpc>
              <a:buFont typeface="Monotype Sorts" pitchFamily="2" charset="2"/>
              <a:buAutoNum type="arabicPeriod"/>
            </a:pPr>
            <a:r>
              <a:rPr lang="en-US" sz="2400" dirty="0"/>
              <a:t>BLACK</a:t>
            </a:r>
          </a:p>
          <a:p>
            <a:pPr marL="533400" indent="-533400">
              <a:lnSpc>
                <a:spcPct val="90000"/>
              </a:lnSpc>
              <a:buFont typeface="Monotype Sorts" pitchFamily="2" charset="2"/>
              <a:buAutoNum type="arabicPeriod"/>
            </a:pPr>
            <a:r>
              <a:rPr lang="en-US" sz="2400" dirty="0"/>
              <a:t>RED</a:t>
            </a:r>
          </a:p>
          <a:p>
            <a:pPr marL="533400" indent="-533400">
              <a:lnSpc>
                <a:spcPct val="90000"/>
              </a:lnSpc>
              <a:buFont typeface="Monotype Sorts" pitchFamily="2" charset="2"/>
              <a:buAutoNum type="arabicPeriod"/>
            </a:pPr>
            <a:r>
              <a:rPr lang="en-US" sz="2400" dirty="0"/>
              <a:t>GREEN</a:t>
            </a:r>
          </a:p>
          <a:p>
            <a:pPr marL="533400" indent="-533400">
              <a:lnSpc>
                <a:spcPct val="90000"/>
              </a:lnSpc>
              <a:buFont typeface="Monotype Sorts" pitchFamily="2" charset="2"/>
              <a:buAutoNum type="arabicPeriod"/>
            </a:pPr>
            <a:r>
              <a:rPr lang="en-US" sz="2400" dirty="0"/>
              <a:t>BLUE</a:t>
            </a:r>
          </a:p>
          <a:p>
            <a:pPr marL="533400" indent="-533400">
              <a:lnSpc>
                <a:spcPct val="90000"/>
              </a:lnSpc>
              <a:buFont typeface="Monotype Sorts" pitchFamily="2" charset="2"/>
              <a:buAutoNum type="arabicPeriod"/>
            </a:pPr>
            <a:r>
              <a:rPr lang="en-US" sz="2400" dirty="0"/>
              <a:t>MAGENTA</a:t>
            </a:r>
          </a:p>
          <a:p>
            <a:pPr marL="533400" indent="-533400">
              <a:lnSpc>
                <a:spcPct val="90000"/>
              </a:lnSpc>
              <a:buFont typeface="Monotype Sorts" pitchFamily="2" charset="2"/>
              <a:buAutoNum type="arabicPeriod"/>
            </a:pPr>
            <a:r>
              <a:rPr lang="en-US" sz="2400" dirty="0"/>
              <a:t>CYAN</a:t>
            </a:r>
          </a:p>
          <a:p>
            <a:pPr marL="533400" indent="-533400">
              <a:lnSpc>
                <a:spcPct val="90000"/>
              </a:lnSpc>
              <a:buFont typeface="Monotype Sorts" pitchFamily="2" charset="2"/>
              <a:buAutoNum type="arabicPeriod"/>
            </a:pPr>
            <a:r>
              <a:rPr lang="en-US" sz="2400" dirty="0"/>
              <a:t>YELLOW</a:t>
            </a:r>
          </a:p>
          <a:p>
            <a:pPr marL="533400" indent="-533400">
              <a:lnSpc>
                <a:spcPct val="90000"/>
              </a:lnSpc>
              <a:buFont typeface="Monotype Sorts" pitchFamily="2" charset="2"/>
              <a:buAutoNum type="arabicPeriod"/>
            </a:pPr>
            <a:r>
              <a:rPr lang="en-US" sz="2400" dirty="0"/>
              <a:t>AQUAMARINE</a:t>
            </a:r>
          </a:p>
          <a:p>
            <a:pPr marL="533400" indent="-533400">
              <a:lnSpc>
                <a:spcPct val="90000"/>
              </a:lnSpc>
              <a:buFont typeface="Monotype Sorts" pitchFamily="2" charset="2"/>
              <a:buAutoNum type="arabicPeriod"/>
            </a:pPr>
            <a:r>
              <a:rPr lang="en-US" sz="2400" dirty="0"/>
              <a:t>BAKER’S CHOCOLATE</a:t>
            </a:r>
          </a:p>
          <a:p>
            <a:pPr marL="533400" indent="-533400">
              <a:lnSpc>
                <a:spcPct val="90000"/>
              </a:lnSpc>
              <a:buFont typeface="Monotype Sorts" pitchFamily="2" charset="2"/>
              <a:buAutoNum type="arabicPeriod"/>
            </a:pPr>
            <a:r>
              <a:rPr lang="en-US" sz="2400" dirty="0"/>
              <a:t>VIOLET</a:t>
            </a:r>
          </a:p>
          <a:p>
            <a:pPr marL="533400" indent="-533400">
              <a:lnSpc>
                <a:spcPct val="90000"/>
              </a:lnSpc>
              <a:buFont typeface="Monotype Sorts" pitchFamily="2" charset="2"/>
              <a:buAutoNum type="arabicPeriod"/>
            </a:pPr>
            <a:r>
              <a:rPr lang="en-US" sz="2400" dirty="0"/>
              <a:t>BRASS</a:t>
            </a:r>
          </a:p>
          <a:p>
            <a:pPr marL="533400" indent="-533400">
              <a:lnSpc>
                <a:spcPct val="90000"/>
              </a:lnSpc>
              <a:buFont typeface="Monotype Sorts" pitchFamily="2" charset="2"/>
              <a:buAutoNum type="arabicPeriod"/>
            </a:pPr>
            <a:r>
              <a:rPr lang="en-US" sz="2400" dirty="0"/>
              <a:t>COPPER</a:t>
            </a:r>
          </a:p>
          <a:p>
            <a:pPr marL="533400" indent="-533400">
              <a:lnSpc>
                <a:spcPct val="90000"/>
              </a:lnSpc>
              <a:buFont typeface="Monotype Sorts" pitchFamily="2" charset="2"/>
              <a:buAutoNum type="arabicPeriod"/>
            </a:pPr>
            <a:r>
              <a:rPr lang="en-US" sz="2400" dirty="0"/>
              <a:t>PINK</a:t>
            </a:r>
          </a:p>
          <a:p>
            <a:pPr marL="533400" indent="-533400">
              <a:lnSpc>
                <a:spcPct val="90000"/>
              </a:lnSpc>
              <a:buFont typeface="Monotype Sorts" pitchFamily="2" charset="2"/>
              <a:buAutoNum type="arabicPeriod"/>
            </a:pPr>
            <a:r>
              <a:rPr lang="en-US" sz="2400" dirty="0"/>
              <a:t>ORANGE</a:t>
            </a:r>
          </a:p>
          <a:p>
            <a:pPr marL="533400" indent="-533400">
              <a:lnSpc>
                <a:spcPct val="90000"/>
              </a:lnSpc>
              <a:buClr>
                <a:schemeClr val="bg1"/>
              </a:buClr>
              <a:buFont typeface="Monotype Sorts" pitchFamily="2" charset="2"/>
              <a:buAutoNum type="arabicPeriod"/>
            </a:pPr>
            <a:endParaRPr lang="en-US" sz="2400" dirty="0">
              <a:solidFill>
                <a:schemeClr val="bg1"/>
              </a:solidFill>
            </a:endParaRPr>
          </a:p>
          <a:p>
            <a:pPr marL="533400" indent="-533400">
              <a:lnSpc>
                <a:spcPct val="90000"/>
              </a:lnSpc>
              <a:buClr>
                <a:schemeClr val="bg1"/>
              </a:buClr>
              <a:buFont typeface="Monotype Sorts" pitchFamily="2" charset="2"/>
              <a:buAutoNum type="arabicPeriod"/>
            </a:pPr>
            <a:endParaRPr lang="en-US" sz="2400" dirty="0">
              <a:solidFill>
                <a:schemeClr val="bg1"/>
              </a:solidFill>
            </a:endParaRPr>
          </a:p>
          <a:p>
            <a:pPr marL="533400" indent="-533400">
              <a:lnSpc>
                <a:spcPct val="90000"/>
              </a:lnSpc>
              <a:buClr>
                <a:schemeClr val="bg1"/>
              </a:buClr>
              <a:buFont typeface="Monotype Sorts" pitchFamily="2" charset="2"/>
              <a:buAutoNum type="arabicPeriod"/>
            </a:pPr>
            <a:endParaRPr lang="en-US" sz="2400" dirty="0">
              <a:solidFill>
                <a:schemeClr val="bg1"/>
              </a:solidFill>
            </a:endParaRPr>
          </a:p>
          <a:p>
            <a:pPr marL="533400" indent="-533400">
              <a:lnSpc>
                <a:spcPct val="90000"/>
              </a:lnSpc>
              <a:buClr>
                <a:schemeClr val="bg1"/>
              </a:buClr>
              <a:buFont typeface="Monotype Sorts" pitchFamily="2" charset="2"/>
              <a:buAutoNum type="arabicPeriod"/>
            </a:pPr>
            <a:endParaRPr lang="en-US" sz="2400" dirty="0">
              <a:solidFill>
                <a:schemeClr val="bg1"/>
              </a:solidFill>
            </a:endParaRPr>
          </a:p>
          <a:p>
            <a:pPr marL="533400" indent="-533400">
              <a:lnSpc>
                <a:spcPct val="90000"/>
              </a:lnSpc>
              <a:buFontTx/>
              <a:buNone/>
            </a:pPr>
            <a:endParaRPr lang="en-US" sz="2400" dirty="0">
              <a:solidFill>
                <a:schemeClr val="bg1"/>
              </a:solidFill>
            </a:endParaRPr>
          </a:p>
        </p:txBody>
      </p:sp>
      <p:sp>
        <p:nvSpPr>
          <p:cNvPr id="18436" name="Rectangle 4"/>
          <p:cNvSpPr>
            <a:spLocks noGrp="1" noChangeArrowheads="1"/>
          </p:cNvSpPr>
          <p:nvPr>
            <p:ph type="body" sz="half" idx="2"/>
          </p:nvPr>
        </p:nvSpPr>
        <p:spPr>
          <a:xfrm>
            <a:off x="4572000" y="1371600"/>
            <a:ext cx="3276600" cy="5334000"/>
          </a:xfrm>
          <a:solidFill>
            <a:schemeClr val="tx2">
              <a:lumMod val="20000"/>
              <a:lumOff val="80000"/>
            </a:schemeClr>
          </a:solidFill>
        </p:spPr>
        <p:txBody>
          <a:bodyPr>
            <a:normAutofit fontScale="92500" lnSpcReduction="10000"/>
          </a:bodyPr>
          <a:lstStyle/>
          <a:p>
            <a:pPr marL="533400" indent="-533400">
              <a:lnSpc>
                <a:spcPct val="90000"/>
              </a:lnSpc>
              <a:buClr>
                <a:schemeClr val="tx1"/>
              </a:buClr>
              <a:buFont typeface="Monotype Sorts" pitchFamily="2" charset="2"/>
              <a:buAutoNum type="arabicPeriod"/>
            </a:pPr>
            <a:r>
              <a:rPr lang="en-US" sz="2400" dirty="0"/>
              <a:t>#FFFFFF</a:t>
            </a:r>
          </a:p>
          <a:p>
            <a:pPr marL="533400" indent="-533400">
              <a:lnSpc>
                <a:spcPct val="90000"/>
              </a:lnSpc>
              <a:buClr>
                <a:schemeClr val="tx1"/>
              </a:buClr>
              <a:buFont typeface="Monotype Sorts" pitchFamily="2" charset="2"/>
              <a:buAutoNum type="arabicPeriod"/>
            </a:pPr>
            <a:r>
              <a:rPr lang="en-US" sz="2400" dirty="0"/>
              <a:t>#000000</a:t>
            </a:r>
          </a:p>
          <a:p>
            <a:pPr marL="533400" indent="-533400">
              <a:lnSpc>
                <a:spcPct val="90000"/>
              </a:lnSpc>
              <a:buClr>
                <a:schemeClr val="tx1"/>
              </a:buClr>
              <a:buFont typeface="Monotype Sorts" pitchFamily="2" charset="2"/>
              <a:buAutoNum type="arabicPeriod"/>
            </a:pPr>
            <a:r>
              <a:rPr lang="en-US" sz="2400" dirty="0"/>
              <a:t>#FF0000</a:t>
            </a:r>
          </a:p>
          <a:p>
            <a:pPr marL="533400" indent="-533400">
              <a:lnSpc>
                <a:spcPct val="90000"/>
              </a:lnSpc>
              <a:buClr>
                <a:schemeClr val="tx1"/>
              </a:buClr>
              <a:buFont typeface="Monotype Sorts" pitchFamily="2" charset="2"/>
              <a:buAutoNum type="arabicPeriod"/>
            </a:pPr>
            <a:r>
              <a:rPr lang="en-US" sz="2400" dirty="0"/>
              <a:t>#00FF00</a:t>
            </a:r>
          </a:p>
          <a:p>
            <a:pPr marL="533400" indent="-533400">
              <a:lnSpc>
                <a:spcPct val="90000"/>
              </a:lnSpc>
              <a:buClr>
                <a:schemeClr val="tx1"/>
              </a:buClr>
              <a:buFont typeface="Monotype Sorts" pitchFamily="2" charset="2"/>
              <a:buAutoNum type="arabicPeriod"/>
            </a:pPr>
            <a:r>
              <a:rPr lang="en-US" sz="2400" dirty="0"/>
              <a:t>#0000FF</a:t>
            </a:r>
          </a:p>
          <a:p>
            <a:pPr marL="533400" indent="-533400">
              <a:lnSpc>
                <a:spcPct val="90000"/>
              </a:lnSpc>
              <a:buClr>
                <a:schemeClr val="tx1"/>
              </a:buClr>
              <a:buFont typeface="Monotype Sorts" pitchFamily="2" charset="2"/>
              <a:buAutoNum type="arabicPeriod"/>
            </a:pPr>
            <a:r>
              <a:rPr lang="en-US" sz="2400" dirty="0"/>
              <a:t>#FF00FF</a:t>
            </a:r>
          </a:p>
          <a:p>
            <a:pPr marL="533400" indent="-533400">
              <a:lnSpc>
                <a:spcPct val="90000"/>
              </a:lnSpc>
              <a:buClr>
                <a:schemeClr val="tx1"/>
              </a:buClr>
              <a:buFont typeface="Monotype Sorts" pitchFamily="2" charset="2"/>
              <a:buAutoNum type="arabicPeriod"/>
            </a:pPr>
            <a:r>
              <a:rPr lang="en-US" sz="2400" dirty="0"/>
              <a:t>#00FFFF</a:t>
            </a:r>
          </a:p>
          <a:p>
            <a:pPr marL="533400" indent="-533400">
              <a:lnSpc>
                <a:spcPct val="90000"/>
              </a:lnSpc>
              <a:buClr>
                <a:schemeClr val="tx1"/>
              </a:buClr>
              <a:buFont typeface="Monotype Sorts" pitchFamily="2" charset="2"/>
              <a:buAutoNum type="arabicPeriod"/>
            </a:pPr>
            <a:r>
              <a:rPr lang="en-US" sz="2400" dirty="0"/>
              <a:t>#FFFF00</a:t>
            </a:r>
          </a:p>
          <a:p>
            <a:pPr marL="533400" indent="-533400">
              <a:lnSpc>
                <a:spcPct val="90000"/>
              </a:lnSpc>
              <a:buClr>
                <a:schemeClr val="tx1"/>
              </a:buClr>
              <a:buFont typeface="Monotype Sorts" pitchFamily="2" charset="2"/>
              <a:buAutoNum type="arabicPeriod"/>
            </a:pPr>
            <a:r>
              <a:rPr lang="en-US" sz="2400" dirty="0"/>
              <a:t>#70DB93</a:t>
            </a:r>
          </a:p>
          <a:p>
            <a:pPr marL="533400" indent="-533400">
              <a:lnSpc>
                <a:spcPct val="90000"/>
              </a:lnSpc>
              <a:buClr>
                <a:schemeClr val="tx1"/>
              </a:buClr>
              <a:buFont typeface="Monotype Sorts" pitchFamily="2" charset="2"/>
              <a:buAutoNum type="arabicPeriod"/>
            </a:pPr>
            <a:r>
              <a:rPr lang="en-US" sz="2400" dirty="0"/>
              <a:t>#5C3317</a:t>
            </a:r>
          </a:p>
          <a:p>
            <a:pPr marL="533400" indent="-533400">
              <a:lnSpc>
                <a:spcPct val="90000"/>
              </a:lnSpc>
              <a:buClr>
                <a:schemeClr val="tx1"/>
              </a:buClr>
              <a:buFont typeface="Monotype Sorts" pitchFamily="2" charset="2"/>
              <a:buAutoNum type="arabicPeriod"/>
            </a:pPr>
            <a:r>
              <a:rPr lang="en-US" sz="2400" dirty="0"/>
              <a:t>#9F5F9F</a:t>
            </a:r>
          </a:p>
          <a:p>
            <a:pPr marL="533400" indent="-533400">
              <a:lnSpc>
                <a:spcPct val="90000"/>
              </a:lnSpc>
              <a:buClr>
                <a:schemeClr val="tx1"/>
              </a:buClr>
              <a:buFont typeface="Monotype Sorts" pitchFamily="2" charset="2"/>
              <a:buAutoNum type="arabicPeriod"/>
            </a:pPr>
            <a:r>
              <a:rPr lang="en-US" sz="2400" dirty="0"/>
              <a:t>#B5A642</a:t>
            </a:r>
          </a:p>
          <a:p>
            <a:pPr marL="533400" indent="-533400">
              <a:lnSpc>
                <a:spcPct val="90000"/>
              </a:lnSpc>
              <a:buClr>
                <a:schemeClr val="tx1"/>
              </a:buClr>
              <a:buFont typeface="Monotype Sorts" pitchFamily="2" charset="2"/>
              <a:buAutoNum type="arabicPeriod"/>
            </a:pPr>
            <a:r>
              <a:rPr lang="en-US" sz="2400" dirty="0"/>
              <a:t>#B87333</a:t>
            </a:r>
          </a:p>
          <a:p>
            <a:pPr marL="533400" indent="-533400">
              <a:lnSpc>
                <a:spcPct val="90000"/>
              </a:lnSpc>
              <a:buClr>
                <a:schemeClr val="tx1"/>
              </a:buClr>
              <a:buFont typeface="Monotype Sorts" pitchFamily="2" charset="2"/>
              <a:buAutoNum type="arabicPeriod"/>
            </a:pPr>
            <a:r>
              <a:rPr lang="en-US" sz="2400" dirty="0"/>
              <a:t>#FF6EC7</a:t>
            </a:r>
          </a:p>
          <a:p>
            <a:pPr marL="533400" indent="-533400">
              <a:lnSpc>
                <a:spcPct val="90000"/>
              </a:lnSpc>
              <a:buClr>
                <a:schemeClr val="tx1"/>
              </a:buClr>
              <a:buFont typeface="Monotype Sorts" pitchFamily="2" charset="2"/>
              <a:buAutoNum type="arabicPeriod"/>
            </a:pPr>
            <a:r>
              <a:rPr lang="en-US" sz="2400" dirty="0"/>
              <a:t>#FF7F00</a:t>
            </a:r>
          </a:p>
        </p:txBody>
      </p:sp>
      <p:sp>
        <p:nvSpPr>
          <p:cNvPr id="6" name="Title 5"/>
          <p:cNvSpPr>
            <a:spLocks noGrp="1"/>
          </p:cNvSpPr>
          <p:nvPr>
            <p:ph type="title"/>
          </p:nvPr>
        </p:nvSpPr>
        <p:spPr>
          <a:xfrm>
            <a:off x="533400" y="152400"/>
            <a:ext cx="8229600" cy="1143000"/>
          </a:xfrm>
        </p:spPr>
        <p:txBody>
          <a:bodyPr/>
          <a:lstStyle/>
          <a:p>
            <a:r>
              <a:rPr lang="en-US" dirty="0" smtClean="0">
                <a:solidFill>
                  <a:schemeClr val="accent6">
                    <a:lumMod val="50000"/>
                  </a:schemeClr>
                </a:solidFill>
              </a:rPr>
              <a:t>Color Codes</a:t>
            </a:r>
            <a:endParaRPr lang="en-US" dirty="0"/>
          </a:p>
        </p:txBody>
      </p:sp>
    </p:spTree>
    <p:extLst>
      <p:ext uri="{BB962C8B-B14F-4D97-AF65-F5344CB8AC3E}">
        <p14:creationId xmlns:p14="http://schemas.microsoft.com/office/powerpoint/2010/main" val="2105709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403A7C5-5587-4DCF-AA7C-859B1C84B016}" type="slidenum">
              <a:rPr lang="ar-SA"/>
              <a:pPr/>
              <a:t>19</a:t>
            </a:fld>
            <a:endParaRPr lang="en-US"/>
          </a:p>
        </p:txBody>
      </p:sp>
      <p:sp>
        <p:nvSpPr>
          <p:cNvPr id="20483" name="Rectangle 3"/>
          <p:cNvSpPr>
            <a:spLocks noGrp="1" noChangeArrowheads="1"/>
          </p:cNvSpPr>
          <p:nvPr>
            <p:ph type="body" idx="1"/>
          </p:nvPr>
        </p:nvSpPr>
        <p:spPr>
          <a:xfrm>
            <a:off x="457200" y="1524000"/>
            <a:ext cx="8534400" cy="5334000"/>
          </a:xfrm>
          <a:noFill/>
        </p:spPr>
        <p:txBody>
          <a:bodyPr>
            <a:normAutofit lnSpcReduction="10000"/>
          </a:bodyPr>
          <a:lstStyle/>
          <a:p>
            <a:r>
              <a:rPr lang="en-US" sz="2800" dirty="0" smtClean="0"/>
              <a:t>The </a:t>
            </a:r>
            <a:r>
              <a:rPr lang="en-US" sz="2800" dirty="0">
                <a:solidFill>
                  <a:srgbClr val="FF0000"/>
                </a:solidFill>
              </a:rPr>
              <a:t>BODY</a:t>
            </a:r>
            <a:r>
              <a:rPr lang="en-US" sz="2800" dirty="0"/>
              <a:t> element of a web page is an important element in regards to the </a:t>
            </a:r>
            <a:r>
              <a:rPr lang="en-US" sz="2800" dirty="0">
                <a:solidFill>
                  <a:srgbClr val="FF0000"/>
                </a:solidFill>
              </a:rPr>
              <a:t>page’s appearance. </a:t>
            </a:r>
            <a:endParaRPr lang="en-US" sz="2800" dirty="0" smtClean="0">
              <a:solidFill>
                <a:srgbClr val="FF0000"/>
              </a:solidFill>
            </a:endParaRPr>
          </a:p>
          <a:p>
            <a:r>
              <a:rPr lang="en-US" sz="2800" dirty="0" smtClean="0"/>
              <a:t>This element contains information about the page’s background color, the background image, as well as the text and link colors.</a:t>
            </a:r>
          </a:p>
          <a:p>
            <a:pPr>
              <a:buNone/>
            </a:pPr>
            <a:r>
              <a:rPr lang="en-US" sz="2400" dirty="0" smtClean="0"/>
              <a:t>      </a:t>
            </a:r>
            <a:r>
              <a:rPr lang="en-US" sz="2400" i="1" dirty="0" smtClean="0"/>
              <a:t>E.g</a:t>
            </a:r>
            <a:r>
              <a:rPr lang="en-US" sz="2400" dirty="0" smtClean="0"/>
              <a:t>.</a:t>
            </a:r>
          </a:p>
          <a:p>
            <a:pPr>
              <a:buNone/>
            </a:pPr>
            <a:r>
              <a:rPr lang="en-US" sz="1600" b="1" dirty="0" smtClean="0"/>
              <a:t>		</a:t>
            </a:r>
            <a:r>
              <a:rPr lang="en-US" sz="2600" b="1" dirty="0" smtClean="0"/>
              <a:t>TEXT="#</a:t>
            </a:r>
            <a:r>
              <a:rPr lang="en-US" sz="2600" b="1" dirty="0" smtClean="0">
                <a:solidFill>
                  <a:srgbClr val="FF0000"/>
                </a:solidFill>
              </a:rPr>
              <a:t>RR</a:t>
            </a:r>
            <a:r>
              <a:rPr lang="en-US" sz="2600" b="1" dirty="0" smtClean="0">
                <a:solidFill>
                  <a:srgbClr val="00CC00"/>
                </a:solidFill>
              </a:rPr>
              <a:t>GG</a:t>
            </a:r>
            <a:r>
              <a:rPr lang="en-US" sz="2600" b="1" dirty="0" smtClean="0">
                <a:solidFill>
                  <a:srgbClr val="3333FF"/>
                </a:solidFill>
              </a:rPr>
              <a:t>BB</a:t>
            </a:r>
            <a:r>
              <a:rPr lang="en-US" sz="2600" b="1" dirty="0" smtClean="0"/>
              <a:t>"</a:t>
            </a:r>
            <a:r>
              <a:rPr lang="en-US" sz="2600" dirty="0" smtClean="0"/>
              <a:t>  </a:t>
            </a:r>
            <a:r>
              <a:rPr lang="en-US" sz="1800" dirty="0" smtClean="0"/>
              <a:t>    to change the color of </a:t>
            </a:r>
            <a:r>
              <a:rPr lang="en-US" sz="1800" b="1" dirty="0" smtClean="0"/>
              <a:t>all the text</a:t>
            </a:r>
            <a:r>
              <a:rPr lang="en-US" sz="1800" dirty="0" smtClean="0"/>
              <a:t> on the page (</a:t>
            </a:r>
            <a:r>
              <a:rPr lang="en-US" sz="1800" b="1" dirty="0" smtClean="0"/>
              <a:t>full 				                page text color</a:t>
            </a:r>
            <a:r>
              <a:rPr lang="en-US" sz="1800" dirty="0" smtClean="0"/>
              <a:t>)</a:t>
            </a:r>
            <a:endParaRPr lang="en-US" sz="1600" dirty="0" smtClean="0">
              <a:solidFill>
                <a:srgbClr val="FF0000"/>
              </a:solidFill>
            </a:endParaRPr>
          </a:p>
          <a:p>
            <a:r>
              <a:rPr lang="en-US" sz="2800" dirty="0" smtClean="0"/>
              <a:t>Here </a:t>
            </a:r>
            <a:r>
              <a:rPr lang="en-US" sz="2800" dirty="0"/>
              <a:t>are </a:t>
            </a:r>
            <a:r>
              <a:rPr lang="en-US" sz="2800" dirty="0" smtClean="0"/>
              <a:t>the </a:t>
            </a:r>
            <a:r>
              <a:rPr lang="en-US" sz="2800" dirty="0"/>
              <a:t>attributes of the </a:t>
            </a:r>
            <a:r>
              <a:rPr lang="en-US" sz="2800" b="1" dirty="0"/>
              <a:t>BODY</a:t>
            </a:r>
            <a:r>
              <a:rPr lang="en-US" sz="2800" dirty="0"/>
              <a:t> tag to control all the levels: </a:t>
            </a:r>
            <a:endParaRPr lang="en-US" sz="2800" dirty="0" smtClean="0"/>
          </a:p>
          <a:p>
            <a:pPr lvl="3">
              <a:buFont typeface="Wingdings" pitchFamily="2" charset="2"/>
              <a:buChar char="Ø"/>
            </a:pPr>
            <a:r>
              <a:rPr lang="en-US" sz="2200" dirty="0" err="1" smtClean="0"/>
              <a:t>bgcolor</a:t>
            </a:r>
            <a:r>
              <a:rPr lang="en-US" sz="2200" dirty="0" smtClean="0"/>
              <a:t>        </a:t>
            </a:r>
          </a:p>
          <a:p>
            <a:pPr lvl="3">
              <a:buFont typeface="Wingdings" pitchFamily="2" charset="2"/>
              <a:buChar char="Ø"/>
            </a:pPr>
            <a:r>
              <a:rPr lang="en-US" sz="2200" dirty="0" smtClean="0"/>
              <a:t>Background   </a:t>
            </a:r>
          </a:p>
          <a:p>
            <a:pPr lvl="3">
              <a:buFont typeface="Wingdings" pitchFamily="2" charset="2"/>
              <a:buChar char="Ø"/>
            </a:pPr>
            <a:r>
              <a:rPr lang="en-US" sz="2200" dirty="0" smtClean="0"/>
              <a:t>text</a:t>
            </a:r>
          </a:p>
        </p:txBody>
      </p:sp>
      <p:sp>
        <p:nvSpPr>
          <p:cNvPr id="5" name="Title 4"/>
          <p:cNvSpPr>
            <a:spLocks noGrp="1"/>
          </p:cNvSpPr>
          <p:nvPr>
            <p:ph type="title"/>
          </p:nvPr>
        </p:nvSpPr>
        <p:spPr>
          <a:xfrm>
            <a:off x="457200" y="228600"/>
            <a:ext cx="8229600" cy="1143000"/>
          </a:xfrm>
        </p:spPr>
        <p:txBody>
          <a:bodyPr/>
          <a:lstStyle/>
          <a:p>
            <a:r>
              <a:rPr lang="en-US" dirty="0" smtClean="0">
                <a:solidFill>
                  <a:schemeClr val="accent2"/>
                </a:solidFill>
              </a:rPr>
              <a:t>The Body Element</a:t>
            </a:r>
            <a:endParaRPr lang="en-US" dirty="0">
              <a:solidFill>
                <a:schemeClr val="accent2"/>
              </a:solidFill>
            </a:endParaRPr>
          </a:p>
        </p:txBody>
      </p:sp>
      <p:sp>
        <p:nvSpPr>
          <p:cNvPr id="8" name="TextBox 7"/>
          <p:cNvSpPr txBox="1"/>
          <p:nvPr/>
        </p:nvSpPr>
        <p:spPr>
          <a:xfrm>
            <a:off x="4267200" y="5562600"/>
            <a:ext cx="1447800" cy="1107996"/>
          </a:xfrm>
          <a:prstGeom prst="rect">
            <a:avLst/>
          </a:prstGeom>
          <a:noFill/>
        </p:spPr>
        <p:txBody>
          <a:bodyPr wrap="square" rtlCol="0">
            <a:spAutoFit/>
          </a:bodyPr>
          <a:lstStyle/>
          <a:p>
            <a:pPr>
              <a:buFont typeface="Wingdings" pitchFamily="2" charset="2"/>
              <a:buChar char="Ø"/>
            </a:pPr>
            <a:r>
              <a:rPr lang="en-US" sz="2200" dirty="0" smtClean="0"/>
              <a:t>link</a:t>
            </a:r>
          </a:p>
          <a:p>
            <a:pPr>
              <a:buFont typeface="Wingdings" pitchFamily="2" charset="2"/>
              <a:buChar char="Ø"/>
            </a:pPr>
            <a:r>
              <a:rPr lang="en-US" sz="2200" dirty="0" err="1" smtClean="0"/>
              <a:t>vlink</a:t>
            </a:r>
            <a:endParaRPr lang="en-US" sz="2200" dirty="0" smtClean="0"/>
          </a:p>
          <a:p>
            <a:pPr>
              <a:buFont typeface="Wingdings" pitchFamily="2" charset="2"/>
              <a:buChar char="Ø"/>
            </a:pPr>
            <a:r>
              <a:rPr lang="en-US" sz="2200" dirty="0" err="1" smtClean="0"/>
              <a:t>alink</a:t>
            </a:r>
            <a:endParaRPr lang="en-US" sz="2200" dirty="0"/>
          </a:p>
        </p:txBody>
      </p:sp>
    </p:spTree>
    <p:extLst>
      <p:ext uri="{BB962C8B-B14F-4D97-AF65-F5344CB8AC3E}">
        <p14:creationId xmlns:p14="http://schemas.microsoft.com/office/powerpoint/2010/main" val="1500532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1"/>
          <p:cNvGrpSpPr>
            <a:grpSpLocks/>
          </p:cNvGrpSpPr>
          <p:nvPr/>
        </p:nvGrpSpPr>
        <p:grpSpPr bwMode="auto">
          <a:xfrm>
            <a:off x="1143000" y="838200"/>
            <a:ext cx="6705600" cy="5410200"/>
            <a:chOff x="768" y="768"/>
            <a:chExt cx="3888" cy="2952"/>
          </a:xfrm>
        </p:grpSpPr>
        <p:sp>
          <p:nvSpPr>
            <p:cNvPr id="5" name="Rectangle 5"/>
            <p:cNvSpPr>
              <a:spLocks noChangeArrowheads="1"/>
            </p:cNvSpPr>
            <p:nvPr/>
          </p:nvSpPr>
          <p:spPr bwMode="auto">
            <a:xfrm>
              <a:off x="768" y="768"/>
              <a:ext cx="3888" cy="2038"/>
            </a:xfrm>
            <a:prstGeom prst="rect">
              <a:avLst/>
            </a:prstGeom>
            <a:gradFill rotWithShape="0">
              <a:gsLst>
                <a:gs pos="0">
                  <a:srgbClr val="C0C0C0"/>
                </a:gs>
                <a:gs pos="100000">
                  <a:srgbClr val="C0C0C0">
                    <a:gamma/>
                    <a:shade val="46275"/>
                    <a:invGamma/>
                  </a:srgbClr>
                </a:gs>
              </a:gsLst>
              <a:lin ang="0" scaled="1"/>
            </a:gradFill>
            <a:ln w="9525">
              <a:noFill/>
              <a:miter lim="800000"/>
              <a:headEnd/>
              <a:tailEnd/>
            </a:ln>
            <a:effectLst>
              <a:outerShdw dist="35921" dir="2700000" algn="ctr" rotWithShape="0">
                <a:srgbClr val="808080"/>
              </a:outerShdw>
            </a:effectLst>
          </p:spPr>
          <p:txBody>
            <a:bodyPr/>
            <a:lstStyle/>
            <a:p>
              <a:endParaRPr lang="en-US"/>
            </a:p>
          </p:txBody>
        </p:sp>
        <p:grpSp>
          <p:nvGrpSpPr>
            <p:cNvPr id="6" name="Group 15"/>
            <p:cNvGrpSpPr>
              <a:grpSpLocks/>
            </p:cNvGrpSpPr>
            <p:nvPr/>
          </p:nvGrpSpPr>
          <p:grpSpPr bwMode="auto">
            <a:xfrm>
              <a:off x="2896" y="2018"/>
              <a:ext cx="934" cy="960"/>
              <a:chOff x="3005" y="2018"/>
              <a:chExt cx="876" cy="960"/>
            </a:xfrm>
          </p:grpSpPr>
          <p:grpSp>
            <p:nvGrpSpPr>
              <p:cNvPr id="51" name="Group 13"/>
              <p:cNvGrpSpPr>
                <a:grpSpLocks/>
              </p:cNvGrpSpPr>
              <p:nvPr/>
            </p:nvGrpSpPr>
            <p:grpSpPr bwMode="auto">
              <a:xfrm>
                <a:off x="3005" y="2018"/>
                <a:ext cx="876" cy="960"/>
                <a:chOff x="3005" y="2018"/>
                <a:chExt cx="876" cy="960"/>
              </a:xfrm>
            </p:grpSpPr>
            <p:sp>
              <p:nvSpPr>
                <p:cNvPr id="53" name="Line 6"/>
                <p:cNvSpPr>
                  <a:spLocks noChangeShapeType="1"/>
                </p:cNvSpPr>
                <p:nvPr/>
              </p:nvSpPr>
              <p:spPr bwMode="auto">
                <a:xfrm flipH="1" flipV="1">
                  <a:off x="3005" y="2018"/>
                  <a:ext cx="240" cy="336"/>
                </a:xfrm>
                <a:prstGeom prst="line">
                  <a:avLst/>
                </a:prstGeom>
                <a:noFill/>
                <a:ln w="25400">
                  <a:solidFill>
                    <a:srgbClr val="000000"/>
                  </a:solidFill>
                  <a:round/>
                  <a:headEnd/>
                  <a:tailEnd/>
                </a:ln>
                <a:effectLst>
                  <a:outerShdw dist="35921" dir="2700000" algn="ctr" rotWithShape="0">
                    <a:srgbClr val="808080"/>
                  </a:outerShdw>
                </a:effectLst>
              </p:spPr>
              <p:txBody>
                <a:bodyPr/>
                <a:lstStyle/>
                <a:p>
                  <a:endParaRPr lang="en-US"/>
                </a:p>
              </p:txBody>
            </p:sp>
            <p:grpSp>
              <p:nvGrpSpPr>
                <p:cNvPr id="54" name="Group 12"/>
                <p:cNvGrpSpPr>
                  <a:grpSpLocks/>
                </p:cNvGrpSpPr>
                <p:nvPr/>
              </p:nvGrpSpPr>
              <p:grpSpPr bwMode="auto">
                <a:xfrm>
                  <a:off x="3161" y="2065"/>
                  <a:ext cx="720" cy="913"/>
                  <a:chOff x="3161" y="2065"/>
                  <a:chExt cx="720" cy="913"/>
                </a:xfrm>
              </p:grpSpPr>
              <p:sp>
                <p:nvSpPr>
                  <p:cNvPr id="55" name="Oval 7"/>
                  <p:cNvSpPr>
                    <a:spLocks noChangeArrowheads="1"/>
                  </p:cNvSpPr>
                  <p:nvPr/>
                </p:nvSpPr>
                <p:spPr bwMode="auto">
                  <a:xfrm>
                    <a:off x="3298" y="2470"/>
                    <a:ext cx="90" cy="75"/>
                  </a:xfrm>
                  <a:prstGeom prst="ellipse">
                    <a:avLst/>
                  </a:prstGeom>
                  <a:solidFill>
                    <a:srgbClr val="FF0000"/>
                  </a:solidFill>
                  <a:ln w="9525">
                    <a:noFill/>
                    <a:round/>
                    <a:headEnd/>
                    <a:tailEnd/>
                  </a:ln>
                  <a:effectLst>
                    <a:outerShdw dist="35921" dir="2700000" algn="ctr" rotWithShape="0">
                      <a:srgbClr val="808080"/>
                    </a:outerShdw>
                  </a:effectLst>
                </p:spPr>
                <p:txBody>
                  <a:bodyPr/>
                  <a:lstStyle/>
                  <a:p>
                    <a:endParaRPr lang="en-US"/>
                  </a:p>
                </p:txBody>
              </p:sp>
              <p:sp>
                <p:nvSpPr>
                  <p:cNvPr id="56" name="Oval 8"/>
                  <p:cNvSpPr>
                    <a:spLocks noChangeArrowheads="1"/>
                  </p:cNvSpPr>
                  <p:nvPr/>
                </p:nvSpPr>
                <p:spPr bwMode="auto">
                  <a:xfrm>
                    <a:off x="3486" y="2065"/>
                    <a:ext cx="209" cy="207"/>
                  </a:xfrm>
                  <a:prstGeom prst="ellipse">
                    <a:avLst/>
                  </a:prstGeom>
                  <a:solidFill>
                    <a:srgbClr val="FF0000"/>
                  </a:solidFill>
                  <a:ln w="9525">
                    <a:noFill/>
                    <a:round/>
                    <a:headEnd/>
                    <a:tailEnd/>
                  </a:ln>
                  <a:effectLst>
                    <a:outerShdw dist="35921" dir="2700000" algn="ctr" rotWithShape="0">
                      <a:srgbClr val="808080"/>
                    </a:outerShdw>
                  </a:effectLst>
                </p:spPr>
                <p:txBody>
                  <a:bodyPr/>
                  <a:lstStyle/>
                  <a:p>
                    <a:endParaRPr lang="en-US"/>
                  </a:p>
                </p:txBody>
              </p:sp>
              <p:sp>
                <p:nvSpPr>
                  <p:cNvPr id="57" name="Freeform 9"/>
                  <p:cNvSpPr>
                    <a:spLocks/>
                  </p:cNvSpPr>
                  <p:nvPr/>
                </p:nvSpPr>
                <p:spPr bwMode="auto">
                  <a:xfrm>
                    <a:off x="3161" y="2264"/>
                    <a:ext cx="705" cy="714"/>
                  </a:xfrm>
                  <a:custGeom>
                    <a:avLst/>
                    <a:gdLst/>
                    <a:ahLst/>
                    <a:cxnLst>
                      <a:cxn ang="0">
                        <a:pos x="497" y="26"/>
                      </a:cxn>
                      <a:cxn ang="0">
                        <a:pos x="538" y="26"/>
                      </a:cxn>
                      <a:cxn ang="0">
                        <a:pos x="592" y="56"/>
                      </a:cxn>
                      <a:cxn ang="0">
                        <a:pos x="705" y="222"/>
                      </a:cxn>
                      <a:cxn ang="0">
                        <a:pos x="701" y="296"/>
                      </a:cxn>
                      <a:cxn ang="0">
                        <a:pos x="624" y="353"/>
                      </a:cxn>
                      <a:cxn ang="0">
                        <a:pos x="561" y="396"/>
                      </a:cxn>
                      <a:cxn ang="0">
                        <a:pos x="482" y="301"/>
                      </a:cxn>
                      <a:cxn ang="0">
                        <a:pos x="513" y="275"/>
                      </a:cxn>
                      <a:cxn ang="0">
                        <a:pos x="538" y="255"/>
                      </a:cxn>
                      <a:cxn ang="0">
                        <a:pos x="485" y="172"/>
                      </a:cxn>
                      <a:cxn ang="0">
                        <a:pos x="333" y="275"/>
                      </a:cxn>
                      <a:cxn ang="0">
                        <a:pos x="481" y="477"/>
                      </a:cxn>
                      <a:cxn ang="0">
                        <a:pos x="606" y="384"/>
                      </a:cxn>
                      <a:cxn ang="0">
                        <a:pos x="605" y="714"/>
                      </a:cxn>
                      <a:cxn ang="0">
                        <a:pos x="287" y="714"/>
                      </a:cxn>
                      <a:cxn ang="0">
                        <a:pos x="286" y="219"/>
                      </a:cxn>
                      <a:cxn ang="0">
                        <a:pos x="213" y="266"/>
                      </a:cxn>
                      <a:cxn ang="0">
                        <a:pos x="148" y="266"/>
                      </a:cxn>
                      <a:cxn ang="0">
                        <a:pos x="141" y="257"/>
                      </a:cxn>
                      <a:cxn ang="0">
                        <a:pos x="93" y="190"/>
                      </a:cxn>
                      <a:cxn ang="0">
                        <a:pos x="0" y="71"/>
                      </a:cxn>
                      <a:cxn ang="0">
                        <a:pos x="105" y="0"/>
                      </a:cxn>
                      <a:cxn ang="0">
                        <a:pos x="171" y="88"/>
                      </a:cxn>
                      <a:cxn ang="0">
                        <a:pos x="189" y="107"/>
                      </a:cxn>
                      <a:cxn ang="0">
                        <a:pos x="322" y="26"/>
                      </a:cxn>
                      <a:cxn ang="0">
                        <a:pos x="377" y="26"/>
                      </a:cxn>
                      <a:cxn ang="0">
                        <a:pos x="497" y="26"/>
                      </a:cxn>
                    </a:cxnLst>
                    <a:rect l="0" t="0" r="r" b="b"/>
                    <a:pathLst>
                      <a:path w="705" h="714">
                        <a:moveTo>
                          <a:pt x="497" y="26"/>
                        </a:moveTo>
                        <a:lnTo>
                          <a:pt x="538" y="26"/>
                        </a:lnTo>
                        <a:lnTo>
                          <a:pt x="592" y="56"/>
                        </a:lnTo>
                        <a:lnTo>
                          <a:pt x="705" y="222"/>
                        </a:lnTo>
                        <a:lnTo>
                          <a:pt x="701" y="296"/>
                        </a:lnTo>
                        <a:lnTo>
                          <a:pt x="624" y="353"/>
                        </a:lnTo>
                        <a:lnTo>
                          <a:pt x="561" y="396"/>
                        </a:lnTo>
                        <a:lnTo>
                          <a:pt x="482" y="301"/>
                        </a:lnTo>
                        <a:lnTo>
                          <a:pt x="513" y="275"/>
                        </a:lnTo>
                        <a:lnTo>
                          <a:pt x="538" y="255"/>
                        </a:lnTo>
                        <a:lnTo>
                          <a:pt x="485" y="172"/>
                        </a:lnTo>
                        <a:lnTo>
                          <a:pt x="333" y="275"/>
                        </a:lnTo>
                        <a:lnTo>
                          <a:pt x="481" y="477"/>
                        </a:lnTo>
                        <a:lnTo>
                          <a:pt x="606" y="384"/>
                        </a:lnTo>
                        <a:lnTo>
                          <a:pt x="605" y="714"/>
                        </a:lnTo>
                        <a:lnTo>
                          <a:pt x="287" y="714"/>
                        </a:lnTo>
                        <a:lnTo>
                          <a:pt x="286" y="219"/>
                        </a:lnTo>
                        <a:lnTo>
                          <a:pt x="213" y="266"/>
                        </a:lnTo>
                        <a:lnTo>
                          <a:pt x="148" y="266"/>
                        </a:lnTo>
                        <a:lnTo>
                          <a:pt x="141" y="257"/>
                        </a:lnTo>
                        <a:lnTo>
                          <a:pt x="93" y="190"/>
                        </a:lnTo>
                        <a:lnTo>
                          <a:pt x="0" y="71"/>
                        </a:lnTo>
                        <a:lnTo>
                          <a:pt x="105" y="0"/>
                        </a:lnTo>
                        <a:lnTo>
                          <a:pt x="171" y="88"/>
                        </a:lnTo>
                        <a:lnTo>
                          <a:pt x="189" y="107"/>
                        </a:lnTo>
                        <a:lnTo>
                          <a:pt x="322" y="26"/>
                        </a:lnTo>
                        <a:lnTo>
                          <a:pt x="377" y="26"/>
                        </a:lnTo>
                        <a:lnTo>
                          <a:pt x="497" y="26"/>
                        </a:lnTo>
                        <a:close/>
                      </a:path>
                    </a:pathLst>
                  </a:custGeom>
                  <a:solidFill>
                    <a:srgbClr val="FF0000"/>
                  </a:solidFill>
                  <a:ln w="9525">
                    <a:noFill/>
                    <a:round/>
                    <a:headEnd/>
                    <a:tailEnd/>
                  </a:ln>
                  <a:effectLst>
                    <a:outerShdw dist="35921" dir="2700000" algn="ctr" rotWithShape="0">
                      <a:srgbClr val="808080"/>
                    </a:outerShdw>
                  </a:effectLst>
                </p:spPr>
                <p:txBody>
                  <a:bodyPr/>
                  <a:lstStyle/>
                  <a:p>
                    <a:endParaRPr lang="en-US"/>
                  </a:p>
                </p:txBody>
              </p:sp>
              <p:sp>
                <p:nvSpPr>
                  <p:cNvPr id="58" name="Oval 10"/>
                  <p:cNvSpPr>
                    <a:spLocks noChangeArrowheads="1"/>
                  </p:cNvSpPr>
                  <p:nvPr/>
                </p:nvSpPr>
                <p:spPr bwMode="auto">
                  <a:xfrm>
                    <a:off x="3795" y="2472"/>
                    <a:ext cx="86" cy="99"/>
                  </a:xfrm>
                  <a:prstGeom prst="ellipse">
                    <a:avLst/>
                  </a:prstGeom>
                  <a:solidFill>
                    <a:srgbClr val="FF0000"/>
                  </a:solidFill>
                  <a:ln w="9525">
                    <a:noFill/>
                    <a:round/>
                    <a:headEnd/>
                    <a:tailEnd/>
                  </a:ln>
                  <a:effectLst>
                    <a:outerShdw dist="35921" dir="2700000" algn="ctr" rotWithShape="0">
                      <a:srgbClr val="808080"/>
                    </a:outerShdw>
                  </a:effectLst>
                </p:spPr>
                <p:txBody>
                  <a:bodyPr/>
                  <a:lstStyle/>
                  <a:p>
                    <a:endParaRPr lang="en-US"/>
                  </a:p>
                </p:txBody>
              </p:sp>
              <p:sp>
                <p:nvSpPr>
                  <p:cNvPr id="59" name="Arc 11"/>
                  <p:cNvSpPr>
                    <a:spLocks/>
                  </p:cNvSpPr>
                  <p:nvPr/>
                </p:nvSpPr>
                <p:spPr bwMode="auto">
                  <a:xfrm>
                    <a:off x="3540" y="2290"/>
                    <a:ext cx="121" cy="49"/>
                  </a:xfrm>
                  <a:custGeom>
                    <a:avLst/>
                    <a:gdLst>
                      <a:gd name="G0" fmla="+- 21600 0 0"/>
                      <a:gd name="G1" fmla="+- 466 0 0"/>
                      <a:gd name="G2" fmla="+- 21600 0 0"/>
                      <a:gd name="T0" fmla="*/ 43195 w 43200"/>
                      <a:gd name="T1" fmla="*/ 0 h 22066"/>
                      <a:gd name="T2" fmla="*/ 5 w 43200"/>
                      <a:gd name="T3" fmla="*/ 15 h 22066"/>
                      <a:gd name="T4" fmla="*/ 21600 w 43200"/>
                      <a:gd name="T5" fmla="*/ 466 h 22066"/>
                    </a:gdLst>
                    <a:ahLst/>
                    <a:cxnLst>
                      <a:cxn ang="0">
                        <a:pos x="T0" y="T1"/>
                      </a:cxn>
                      <a:cxn ang="0">
                        <a:pos x="T2" y="T3"/>
                      </a:cxn>
                      <a:cxn ang="0">
                        <a:pos x="T4" y="T5"/>
                      </a:cxn>
                    </a:cxnLst>
                    <a:rect l="0" t="0" r="r" b="b"/>
                    <a:pathLst>
                      <a:path w="43200" h="22066" fill="none" extrusionOk="0">
                        <a:moveTo>
                          <a:pt x="43194" y="0"/>
                        </a:moveTo>
                        <a:cubicBezTo>
                          <a:pt x="43198" y="155"/>
                          <a:pt x="43200" y="310"/>
                          <a:pt x="43200" y="466"/>
                        </a:cubicBezTo>
                        <a:cubicBezTo>
                          <a:pt x="43200" y="12395"/>
                          <a:pt x="33529" y="22066"/>
                          <a:pt x="21600" y="22066"/>
                        </a:cubicBezTo>
                        <a:cubicBezTo>
                          <a:pt x="9670" y="22066"/>
                          <a:pt x="0" y="12395"/>
                          <a:pt x="0" y="466"/>
                        </a:cubicBezTo>
                        <a:cubicBezTo>
                          <a:pt x="-1" y="315"/>
                          <a:pt x="1" y="165"/>
                          <a:pt x="4" y="14"/>
                        </a:cubicBezTo>
                      </a:path>
                      <a:path w="43200" h="22066" stroke="0" extrusionOk="0">
                        <a:moveTo>
                          <a:pt x="43194" y="0"/>
                        </a:moveTo>
                        <a:cubicBezTo>
                          <a:pt x="43198" y="155"/>
                          <a:pt x="43200" y="310"/>
                          <a:pt x="43200" y="466"/>
                        </a:cubicBezTo>
                        <a:cubicBezTo>
                          <a:pt x="43200" y="12395"/>
                          <a:pt x="33529" y="22066"/>
                          <a:pt x="21600" y="22066"/>
                        </a:cubicBezTo>
                        <a:cubicBezTo>
                          <a:pt x="9670" y="22066"/>
                          <a:pt x="0" y="12395"/>
                          <a:pt x="0" y="466"/>
                        </a:cubicBezTo>
                        <a:cubicBezTo>
                          <a:pt x="-1" y="315"/>
                          <a:pt x="1" y="165"/>
                          <a:pt x="4" y="14"/>
                        </a:cubicBezTo>
                        <a:lnTo>
                          <a:pt x="21600" y="466"/>
                        </a:lnTo>
                        <a:close/>
                      </a:path>
                    </a:pathLst>
                  </a:custGeom>
                  <a:solidFill>
                    <a:srgbClr val="C0C0C0"/>
                  </a:solidFill>
                  <a:ln w="9525">
                    <a:noFill/>
                    <a:round/>
                    <a:headEnd/>
                    <a:tailEnd/>
                  </a:ln>
                  <a:effectLst>
                    <a:outerShdw dist="35921" dir="2700000" algn="ctr" rotWithShape="0">
                      <a:srgbClr val="808080"/>
                    </a:outerShdw>
                  </a:effectLst>
                </p:spPr>
                <p:txBody>
                  <a:bodyPr/>
                  <a:lstStyle/>
                  <a:p>
                    <a:endParaRPr lang="en-US"/>
                  </a:p>
                </p:txBody>
              </p:sp>
            </p:grpSp>
          </p:grpSp>
          <p:sp>
            <p:nvSpPr>
              <p:cNvPr id="52" name="Arc 14"/>
              <p:cNvSpPr>
                <a:spLocks/>
              </p:cNvSpPr>
              <p:nvPr/>
            </p:nvSpPr>
            <p:spPr bwMode="auto">
              <a:xfrm>
                <a:off x="3656" y="2290"/>
                <a:ext cx="103" cy="79"/>
              </a:xfrm>
              <a:custGeom>
                <a:avLst/>
                <a:gdLst>
                  <a:gd name="G0" fmla="+- 15429 0 0"/>
                  <a:gd name="G1" fmla="+- 21600 0 0"/>
                  <a:gd name="G2" fmla="+- 21600 0 0"/>
                  <a:gd name="T0" fmla="*/ 0 w 37029"/>
                  <a:gd name="T1" fmla="*/ 6484 h 36154"/>
                  <a:gd name="T2" fmla="*/ 31390 w 37029"/>
                  <a:gd name="T3" fmla="*/ 36154 h 36154"/>
                  <a:gd name="T4" fmla="*/ 15429 w 37029"/>
                  <a:gd name="T5" fmla="*/ 21600 h 36154"/>
                </a:gdLst>
                <a:ahLst/>
                <a:cxnLst>
                  <a:cxn ang="0">
                    <a:pos x="T0" y="T1"/>
                  </a:cxn>
                  <a:cxn ang="0">
                    <a:pos x="T2" y="T3"/>
                  </a:cxn>
                  <a:cxn ang="0">
                    <a:pos x="T4" y="T5"/>
                  </a:cxn>
                </a:cxnLst>
                <a:rect l="0" t="0" r="r" b="b"/>
                <a:pathLst>
                  <a:path w="37029" h="36154" fill="none" extrusionOk="0">
                    <a:moveTo>
                      <a:pt x="-1" y="6483"/>
                    </a:moveTo>
                    <a:cubicBezTo>
                      <a:pt x="4062" y="2336"/>
                      <a:pt x="9623" y="-1"/>
                      <a:pt x="15429" y="0"/>
                    </a:cubicBezTo>
                    <a:cubicBezTo>
                      <a:pt x="27358" y="0"/>
                      <a:pt x="37029" y="9670"/>
                      <a:pt x="37029" y="21600"/>
                    </a:cubicBezTo>
                    <a:cubicBezTo>
                      <a:pt x="37029" y="26984"/>
                      <a:pt x="35017" y="32175"/>
                      <a:pt x="31389" y="36153"/>
                    </a:cubicBezTo>
                  </a:path>
                  <a:path w="37029" h="36154" stroke="0" extrusionOk="0">
                    <a:moveTo>
                      <a:pt x="-1" y="6483"/>
                    </a:moveTo>
                    <a:cubicBezTo>
                      <a:pt x="4062" y="2336"/>
                      <a:pt x="9623" y="-1"/>
                      <a:pt x="15429" y="0"/>
                    </a:cubicBezTo>
                    <a:cubicBezTo>
                      <a:pt x="27358" y="0"/>
                      <a:pt x="37029" y="9670"/>
                      <a:pt x="37029" y="21600"/>
                    </a:cubicBezTo>
                    <a:cubicBezTo>
                      <a:pt x="37029" y="26984"/>
                      <a:pt x="35017" y="32175"/>
                      <a:pt x="31389" y="36153"/>
                    </a:cubicBezTo>
                    <a:lnTo>
                      <a:pt x="15429" y="21600"/>
                    </a:lnTo>
                    <a:close/>
                  </a:path>
                </a:pathLst>
              </a:custGeom>
              <a:solidFill>
                <a:srgbClr val="FF0000"/>
              </a:solidFill>
              <a:ln w="9525">
                <a:noFill/>
                <a:round/>
                <a:headEnd/>
                <a:tailEnd/>
              </a:ln>
              <a:effectLst>
                <a:outerShdw dist="35921" dir="2700000" algn="ctr" rotWithShape="0">
                  <a:srgbClr val="808080"/>
                </a:outerShdw>
              </a:effectLst>
            </p:spPr>
            <p:txBody>
              <a:bodyPr/>
              <a:lstStyle/>
              <a:p>
                <a:endParaRPr lang="en-US"/>
              </a:p>
            </p:txBody>
          </p:sp>
        </p:grpSp>
        <p:grpSp>
          <p:nvGrpSpPr>
            <p:cNvPr id="7" name="Group 22"/>
            <p:cNvGrpSpPr>
              <a:grpSpLocks/>
            </p:cNvGrpSpPr>
            <p:nvPr/>
          </p:nvGrpSpPr>
          <p:grpSpPr bwMode="auto">
            <a:xfrm>
              <a:off x="4183" y="2880"/>
              <a:ext cx="435" cy="753"/>
              <a:chOff x="4212" y="2880"/>
              <a:chExt cx="408" cy="753"/>
            </a:xfrm>
          </p:grpSpPr>
          <p:grpSp>
            <p:nvGrpSpPr>
              <p:cNvPr id="45" name="Group 20"/>
              <p:cNvGrpSpPr>
                <a:grpSpLocks/>
              </p:cNvGrpSpPr>
              <p:nvPr/>
            </p:nvGrpSpPr>
            <p:grpSpPr bwMode="auto">
              <a:xfrm>
                <a:off x="4212" y="3114"/>
                <a:ext cx="408" cy="519"/>
                <a:chOff x="4212" y="3114"/>
                <a:chExt cx="408" cy="519"/>
              </a:xfrm>
            </p:grpSpPr>
            <p:sp>
              <p:nvSpPr>
                <p:cNvPr id="47" name="Rectangle 16"/>
                <p:cNvSpPr>
                  <a:spLocks noChangeArrowheads="1"/>
                </p:cNvSpPr>
                <p:nvPr/>
              </p:nvSpPr>
              <p:spPr bwMode="auto">
                <a:xfrm>
                  <a:off x="4281" y="3114"/>
                  <a:ext cx="274" cy="110"/>
                </a:xfrm>
                <a:prstGeom prst="rect">
                  <a:avLst/>
                </a:prstGeom>
                <a:solidFill>
                  <a:srgbClr val="008080"/>
                </a:solidFill>
                <a:ln w="9525">
                  <a:noFill/>
                  <a:miter lim="800000"/>
                  <a:headEnd/>
                  <a:tailEnd/>
                </a:ln>
                <a:effectLst>
                  <a:outerShdw dist="35921" dir="2700000" algn="ctr" rotWithShape="0">
                    <a:srgbClr val="808080"/>
                  </a:outerShdw>
                </a:effectLst>
              </p:spPr>
              <p:txBody>
                <a:bodyPr/>
                <a:lstStyle/>
                <a:p>
                  <a:endParaRPr lang="en-US"/>
                </a:p>
              </p:txBody>
            </p:sp>
            <p:sp>
              <p:nvSpPr>
                <p:cNvPr id="48" name="Rectangle 17"/>
                <p:cNvSpPr>
                  <a:spLocks noChangeArrowheads="1"/>
                </p:cNvSpPr>
                <p:nvPr/>
              </p:nvSpPr>
              <p:spPr bwMode="auto">
                <a:xfrm>
                  <a:off x="4212" y="3186"/>
                  <a:ext cx="408" cy="447"/>
                </a:xfrm>
                <a:prstGeom prst="rect">
                  <a:avLst/>
                </a:prstGeom>
                <a:solidFill>
                  <a:srgbClr val="008080"/>
                </a:solidFill>
                <a:ln w="9525">
                  <a:noFill/>
                  <a:miter lim="800000"/>
                  <a:headEnd/>
                  <a:tailEnd/>
                </a:ln>
                <a:effectLst>
                  <a:outerShdw dist="35921" dir="2700000" algn="ctr" rotWithShape="0">
                    <a:srgbClr val="808080"/>
                  </a:outerShdw>
                </a:effectLst>
              </p:spPr>
              <p:txBody>
                <a:bodyPr/>
                <a:lstStyle/>
                <a:p>
                  <a:endParaRPr lang="en-US"/>
                </a:p>
              </p:txBody>
            </p:sp>
            <p:sp>
              <p:nvSpPr>
                <p:cNvPr id="49" name="Arc 18"/>
                <p:cNvSpPr>
                  <a:spLocks/>
                </p:cNvSpPr>
                <p:nvPr/>
              </p:nvSpPr>
              <p:spPr bwMode="auto">
                <a:xfrm>
                  <a:off x="4212" y="3114"/>
                  <a:ext cx="75" cy="90"/>
                </a:xfrm>
                <a:custGeom>
                  <a:avLst/>
                  <a:gdLst>
                    <a:gd name="G0" fmla="+- 21595 0 0"/>
                    <a:gd name="G1" fmla="+- 21592 0 0"/>
                    <a:gd name="G2" fmla="+- 21600 0 0"/>
                    <a:gd name="T0" fmla="*/ 0 w 21595"/>
                    <a:gd name="T1" fmla="*/ 21112 h 21592"/>
                    <a:gd name="T2" fmla="*/ 21019 w 21595"/>
                    <a:gd name="T3" fmla="*/ 0 h 21592"/>
                    <a:gd name="T4" fmla="*/ 21595 w 21595"/>
                    <a:gd name="T5" fmla="*/ 21592 h 21592"/>
                  </a:gdLst>
                  <a:ahLst/>
                  <a:cxnLst>
                    <a:cxn ang="0">
                      <a:pos x="T0" y="T1"/>
                    </a:cxn>
                    <a:cxn ang="0">
                      <a:pos x="T2" y="T3"/>
                    </a:cxn>
                    <a:cxn ang="0">
                      <a:pos x="T4" y="T5"/>
                    </a:cxn>
                  </a:cxnLst>
                  <a:rect l="0" t="0" r="r" b="b"/>
                  <a:pathLst>
                    <a:path w="21595" h="21592" fill="none" extrusionOk="0">
                      <a:moveTo>
                        <a:pt x="0" y="21112"/>
                      </a:moveTo>
                      <a:cubicBezTo>
                        <a:pt x="256" y="9595"/>
                        <a:pt x="9504" y="306"/>
                        <a:pt x="21018" y="-1"/>
                      </a:cubicBezTo>
                    </a:path>
                    <a:path w="21595" h="21592" stroke="0" extrusionOk="0">
                      <a:moveTo>
                        <a:pt x="0" y="21112"/>
                      </a:moveTo>
                      <a:cubicBezTo>
                        <a:pt x="256" y="9595"/>
                        <a:pt x="9504" y="306"/>
                        <a:pt x="21018" y="-1"/>
                      </a:cubicBezTo>
                      <a:lnTo>
                        <a:pt x="21595" y="21592"/>
                      </a:lnTo>
                      <a:close/>
                    </a:path>
                  </a:pathLst>
                </a:custGeom>
                <a:solidFill>
                  <a:srgbClr val="008080"/>
                </a:solidFill>
                <a:ln w="9525">
                  <a:noFill/>
                  <a:round/>
                  <a:headEnd/>
                  <a:tailEnd/>
                </a:ln>
                <a:effectLst>
                  <a:outerShdw dist="35921" dir="2700000" algn="ctr" rotWithShape="0">
                    <a:srgbClr val="808080"/>
                  </a:outerShdw>
                </a:effectLst>
              </p:spPr>
              <p:txBody>
                <a:bodyPr/>
                <a:lstStyle/>
                <a:p>
                  <a:endParaRPr lang="en-US"/>
                </a:p>
              </p:txBody>
            </p:sp>
            <p:sp>
              <p:nvSpPr>
                <p:cNvPr id="50" name="Arc 19"/>
                <p:cNvSpPr>
                  <a:spLocks/>
                </p:cNvSpPr>
                <p:nvPr/>
              </p:nvSpPr>
              <p:spPr bwMode="auto">
                <a:xfrm>
                  <a:off x="4543" y="3115"/>
                  <a:ext cx="76" cy="91"/>
                </a:xfrm>
                <a:custGeom>
                  <a:avLst/>
                  <a:gdLst>
                    <a:gd name="G0" fmla="+- 0 0 0"/>
                    <a:gd name="G1" fmla="+- 21600 0 0"/>
                    <a:gd name="G2" fmla="+- 21600 0 0"/>
                    <a:gd name="T0" fmla="*/ 0 w 21594"/>
                    <a:gd name="T1" fmla="*/ 0 h 21600"/>
                    <a:gd name="T2" fmla="*/ 21594 w 21594"/>
                    <a:gd name="T3" fmla="*/ 21110 h 21600"/>
                    <a:gd name="T4" fmla="*/ 0 w 21594"/>
                    <a:gd name="T5" fmla="*/ 21600 h 21600"/>
                  </a:gdLst>
                  <a:ahLst/>
                  <a:cxnLst>
                    <a:cxn ang="0">
                      <a:pos x="T0" y="T1"/>
                    </a:cxn>
                    <a:cxn ang="0">
                      <a:pos x="T2" y="T3"/>
                    </a:cxn>
                    <a:cxn ang="0">
                      <a:pos x="T4" y="T5"/>
                    </a:cxn>
                  </a:cxnLst>
                  <a:rect l="0" t="0" r="r" b="b"/>
                  <a:pathLst>
                    <a:path w="21594" h="21600" fill="none" extrusionOk="0">
                      <a:moveTo>
                        <a:pt x="-1" y="0"/>
                      </a:moveTo>
                      <a:cubicBezTo>
                        <a:pt x="11738" y="0"/>
                        <a:pt x="21328" y="9374"/>
                        <a:pt x="21594" y="21109"/>
                      </a:cubicBezTo>
                    </a:path>
                    <a:path w="21594" h="21600" stroke="0" extrusionOk="0">
                      <a:moveTo>
                        <a:pt x="-1" y="0"/>
                      </a:moveTo>
                      <a:cubicBezTo>
                        <a:pt x="11738" y="0"/>
                        <a:pt x="21328" y="9374"/>
                        <a:pt x="21594" y="21109"/>
                      </a:cubicBezTo>
                      <a:lnTo>
                        <a:pt x="0" y="21600"/>
                      </a:lnTo>
                      <a:close/>
                    </a:path>
                  </a:pathLst>
                </a:custGeom>
                <a:solidFill>
                  <a:srgbClr val="008080"/>
                </a:solidFill>
                <a:ln w="9525">
                  <a:noFill/>
                  <a:round/>
                  <a:headEnd/>
                  <a:tailEnd/>
                </a:ln>
                <a:effectLst>
                  <a:outerShdw dist="35921" dir="2700000" algn="ctr" rotWithShape="0">
                    <a:srgbClr val="808080"/>
                  </a:outerShdw>
                </a:effectLst>
              </p:spPr>
              <p:txBody>
                <a:bodyPr/>
                <a:lstStyle/>
                <a:p>
                  <a:endParaRPr lang="en-US"/>
                </a:p>
              </p:txBody>
            </p:sp>
          </p:grpSp>
          <p:sp>
            <p:nvSpPr>
              <p:cNvPr id="46" name="Oval 21"/>
              <p:cNvSpPr>
                <a:spLocks noChangeArrowheads="1"/>
              </p:cNvSpPr>
              <p:nvPr/>
            </p:nvSpPr>
            <p:spPr bwMode="auto">
              <a:xfrm>
                <a:off x="4304" y="2880"/>
                <a:ext cx="221" cy="216"/>
              </a:xfrm>
              <a:prstGeom prst="ellipse">
                <a:avLst/>
              </a:prstGeom>
              <a:solidFill>
                <a:srgbClr val="008080"/>
              </a:solidFill>
              <a:ln w="9525">
                <a:noFill/>
                <a:round/>
                <a:headEnd/>
                <a:tailEnd/>
              </a:ln>
              <a:effectLst>
                <a:outerShdw dist="35921" dir="2700000" algn="ctr" rotWithShape="0">
                  <a:srgbClr val="808080"/>
                </a:outerShdw>
              </a:effectLst>
            </p:spPr>
            <p:txBody>
              <a:bodyPr/>
              <a:lstStyle/>
              <a:p>
                <a:endParaRPr lang="en-US"/>
              </a:p>
            </p:txBody>
          </p:sp>
        </p:grpSp>
        <p:grpSp>
          <p:nvGrpSpPr>
            <p:cNvPr id="8" name="Group 29"/>
            <p:cNvGrpSpPr>
              <a:grpSpLocks/>
            </p:cNvGrpSpPr>
            <p:nvPr/>
          </p:nvGrpSpPr>
          <p:grpSpPr bwMode="auto">
            <a:xfrm>
              <a:off x="3737" y="2676"/>
              <a:ext cx="437" cy="752"/>
              <a:chOff x="3794" y="2676"/>
              <a:chExt cx="410" cy="752"/>
            </a:xfrm>
          </p:grpSpPr>
          <p:grpSp>
            <p:nvGrpSpPr>
              <p:cNvPr id="39" name="Group 27"/>
              <p:cNvGrpSpPr>
                <a:grpSpLocks/>
              </p:cNvGrpSpPr>
              <p:nvPr/>
            </p:nvGrpSpPr>
            <p:grpSpPr bwMode="auto">
              <a:xfrm>
                <a:off x="3794" y="2909"/>
                <a:ext cx="410" cy="519"/>
                <a:chOff x="3794" y="2909"/>
                <a:chExt cx="410" cy="519"/>
              </a:xfrm>
            </p:grpSpPr>
            <p:sp>
              <p:nvSpPr>
                <p:cNvPr id="41" name="Rectangle 23"/>
                <p:cNvSpPr>
                  <a:spLocks noChangeArrowheads="1"/>
                </p:cNvSpPr>
                <p:nvPr/>
              </p:nvSpPr>
              <p:spPr bwMode="auto">
                <a:xfrm>
                  <a:off x="3863" y="2909"/>
                  <a:ext cx="275" cy="112"/>
                </a:xfrm>
                <a:prstGeom prst="rect">
                  <a:avLst/>
                </a:prstGeom>
                <a:solidFill>
                  <a:srgbClr val="008000"/>
                </a:solidFill>
                <a:ln w="9525">
                  <a:noFill/>
                  <a:miter lim="800000"/>
                  <a:headEnd/>
                  <a:tailEnd/>
                </a:ln>
                <a:effectLst>
                  <a:outerShdw dist="35921" dir="2700000" algn="ctr" rotWithShape="0">
                    <a:srgbClr val="808080"/>
                  </a:outerShdw>
                </a:effectLst>
              </p:spPr>
              <p:txBody>
                <a:bodyPr/>
                <a:lstStyle/>
                <a:p>
                  <a:endParaRPr lang="en-US"/>
                </a:p>
              </p:txBody>
            </p:sp>
            <p:sp>
              <p:nvSpPr>
                <p:cNvPr id="42" name="Rectangle 24"/>
                <p:cNvSpPr>
                  <a:spLocks noChangeArrowheads="1"/>
                </p:cNvSpPr>
                <p:nvPr/>
              </p:nvSpPr>
              <p:spPr bwMode="auto">
                <a:xfrm>
                  <a:off x="3794" y="2982"/>
                  <a:ext cx="410" cy="446"/>
                </a:xfrm>
                <a:prstGeom prst="rect">
                  <a:avLst/>
                </a:prstGeom>
                <a:solidFill>
                  <a:srgbClr val="008000"/>
                </a:solidFill>
                <a:ln w="9525">
                  <a:noFill/>
                  <a:miter lim="800000"/>
                  <a:headEnd/>
                  <a:tailEnd/>
                </a:ln>
                <a:effectLst>
                  <a:outerShdw dist="35921" dir="2700000" algn="ctr" rotWithShape="0">
                    <a:srgbClr val="808080"/>
                  </a:outerShdw>
                </a:effectLst>
              </p:spPr>
              <p:txBody>
                <a:bodyPr/>
                <a:lstStyle/>
                <a:p>
                  <a:endParaRPr lang="en-US"/>
                </a:p>
              </p:txBody>
            </p:sp>
            <p:sp>
              <p:nvSpPr>
                <p:cNvPr id="43" name="Arc 25"/>
                <p:cNvSpPr>
                  <a:spLocks/>
                </p:cNvSpPr>
                <p:nvPr/>
              </p:nvSpPr>
              <p:spPr bwMode="auto">
                <a:xfrm>
                  <a:off x="3794" y="2909"/>
                  <a:ext cx="75" cy="90"/>
                </a:xfrm>
                <a:custGeom>
                  <a:avLst/>
                  <a:gdLst>
                    <a:gd name="G0" fmla="+- 21599 0 0"/>
                    <a:gd name="G1" fmla="+- 21598 0 0"/>
                    <a:gd name="G2" fmla="+- 21600 0 0"/>
                    <a:gd name="T0" fmla="*/ 0 w 21599"/>
                    <a:gd name="T1" fmla="*/ 21358 h 21598"/>
                    <a:gd name="T2" fmla="*/ 21311 w 21599"/>
                    <a:gd name="T3" fmla="*/ 0 h 21598"/>
                    <a:gd name="T4" fmla="*/ 21599 w 21599"/>
                    <a:gd name="T5" fmla="*/ 21598 h 21598"/>
                  </a:gdLst>
                  <a:ahLst/>
                  <a:cxnLst>
                    <a:cxn ang="0">
                      <a:pos x="T0" y="T1"/>
                    </a:cxn>
                    <a:cxn ang="0">
                      <a:pos x="T2" y="T3"/>
                    </a:cxn>
                    <a:cxn ang="0">
                      <a:pos x="T4" y="T5"/>
                    </a:cxn>
                  </a:cxnLst>
                  <a:rect l="0" t="0" r="r" b="b"/>
                  <a:pathLst>
                    <a:path w="21599" h="21598" fill="none" extrusionOk="0">
                      <a:moveTo>
                        <a:pt x="0" y="21358"/>
                      </a:moveTo>
                      <a:cubicBezTo>
                        <a:pt x="130" y="9635"/>
                        <a:pt x="9588" y="156"/>
                        <a:pt x="21310" y="-1"/>
                      </a:cubicBezTo>
                    </a:path>
                    <a:path w="21599" h="21598" stroke="0" extrusionOk="0">
                      <a:moveTo>
                        <a:pt x="0" y="21358"/>
                      </a:moveTo>
                      <a:cubicBezTo>
                        <a:pt x="130" y="9635"/>
                        <a:pt x="9588" y="156"/>
                        <a:pt x="21310" y="-1"/>
                      </a:cubicBezTo>
                      <a:lnTo>
                        <a:pt x="21599" y="21598"/>
                      </a:lnTo>
                      <a:close/>
                    </a:path>
                  </a:pathLst>
                </a:custGeom>
                <a:solidFill>
                  <a:srgbClr val="008000"/>
                </a:solidFill>
                <a:ln w="9525">
                  <a:noFill/>
                  <a:round/>
                  <a:headEnd/>
                  <a:tailEnd/>
                </a:ln>
                <a:effectLst>
                  <a:outerShdw dist="35921" dir="2700000" algn="ctr" rotWithShape="0">
                    <a:srgbClr val="808080"/>
                  </a:outerShdw>
                </a:effectLst>
              </p:spPr>
              <p:txBody>
                <a:bodyPr/>
                <a:lstStyle/>
                <a:p>
                  <a:endParaRPr lang="en-US"/>
                </a:p>
              </p:txBody>
            </p:sp>
            <p:sp>
              <p:nvSpPr>
                <p:cNvPr id="44" name="Arc 26"/>
                <p:cNvSpPr>
                  <a:spLocks/>
                </p:cNvSpPr>
                <p:nvPr/>
              </p:nvSpPr>
              <p:spPr bwMode="auto">
                <a:xfrm>
                  <a:off x="4126" y="2910"/>
                  <a:ext cx="77" cy="91"/>
                </a:xfrm>
                <a:custGeom>
                  <a:avLst/>
                  <a:gdLst>
                    <a:gd name="G0" fmla="+- 283 0 0"/>
                    <a:gd name="G1" fmla="+- 21600 0 0"/>
                    <a:gd name="G2" fmla="+- 21600 0 0"/>
                    <a:gd name="T0" fmla="*/ 0 w 21882"/>
                    <a:gd name="T1" fmla="*/ 2 h 21600"/>
                    <a:gd name="T2" fmla="*/ 21882 w 21882"/>
                    <a:gd name="T3" fmla="*/ 21355 h 21600"/>
                    <a:gd name="T4" fmla="*/ 283 w 21882"/>
                    <a:gd name="T5" fmla="*/ 21600 h 21600"/>
                  </a:gdLst>
                  <a:ahLst/>
                  <a:cxnLst>
                    <a:cxn ang="0">
                      <a:pos x="T0" y="T1"/>
                    </a:cxn>
                    <a:cxn ang="0">
                      <a:pos x="T2" y="T3"/>
                    </a:cxn>
                    <a:cxn ang="0">
                      <a:pos x="T4" y="T5"/>
                    </a:cxn>
                  </a:cxnLst>
                  <a:rect l="0" t="0" r="r" b="b"/>
                  <a:pathLst>
                    <a:path w="21882" h="21600" fill="none" extrusionOk="0">
                      <a:moveTo>
                        <a:pt x="-1" y="1"/>
                      </a:moveTo>
                      <a:cubicBezTo>
                        <a:pt x="94" y="0"/>
                        <a:pt x="188" y="-1"/>
                        <a:pt x="283" y="0"/>
                      </a:cubicBezTo>
                      <a:cubicBezTo>
                        <a:pt x="12116" y="0"/>
                        <a:pt x="21747" y="9521"/>
                        <a:pt x="21881" y="21355"/>
                      </a:cubicBezTo>
                    </a:path>
                    <a:path w="21882" h="21600" stroke="0" extrusionOk="0">
                      <a:moveTo>
                        <a:pt x="-1" y="1"/>
                      </a:moveTo>
                      <a:cubicBezTo>
                        <a:pt x="94" y="0"/>
                        <a:pt x="188" y="-1"/>
                        <a:pt x="283" y="0"/>
                      </a:cubicBezTo>
                      <a:cubicBezTo>
                        <a:pt x="12116" y="0"/>
                        <a:pt x="21747" y="9521"/>
                        <a:pt x="21881" y="21355"/>
                      </a:cubicBezTo>
                      <a:lnTo>
                        <a:pt x="283" y="21600"/>
                      </a:lnTo>
                      <a:close/>
                    </a:path>
                  </a:pathLst>
                </a:custGeom>
                <a:solidFill>
                  <a:srgbClr val="008000"/>
                </a:solidFill>
                <a:ln w="9525">
                  <a:noFill/>
                  <a:round/>
                  <a:headEnd/>
                  <a:tailEnd/>
                </a:ln>
                <a:effectLst>
                  <a:outerShdw dist="35921" dir="2700000" algn="ctr" rotWithShape="0">
                    <a:srgbClr val="808080"/>
                  </a:outerShdw>
                </a:effectLst>
              </p:spPr>
              <p:txBody>
                <a:bodyPr/>
                <a:lstStyle/>
                <a:p>
                  <a:endParaRPr lang="en-US"/>
                </a:p>
              </p:txBody>
            </p:sp>
          </p:grpSp>
          <p:sp>
            <p:nvSpPr>
              <p:cNvPr id="40" name="Oval 28"/>
              <p:cNvSpPr>
                <a:spLocks noChangeArrowheads="1"/>
              </p:cNvSpPr>
              <p:nvPr/>
            </p:nvSpPr>
            <p:spPr bwMode="auto">
              <a:xfrm>
                <a:off x="3886" y="2676"/>
                <a:ext cx="223" cy="215"/>
              </a:xfrm>
              <a:prstGeom prst="ellipse">
                <a:avLst/>
              </a:prstGeom>
              <a:solidFill>
                <a:srgbClr val="008000"/>
              </a:solidFill>
              <a:ln w="9525">
                <a:noFill/>
                <a:round/>
                <a:headEnd/>
                <a:tailEnd/>
              </a:ln>
              <a:effectLst>
                <a:outerShdw dist="35921" dir="2700000" algn="ctr" rotWithShape="0">
                  <a:srgbClr val="808080"/>
                </a:outerShdw>
              </a:effectLst>
            </p:spPr>
            <p:txBody>
              <a:bodyPr/>
              <a:lstStyle/>
              <a:p>
                <a:endParaRPr lang="en-US"/>
              </a:p>
            </p:txBody>
          </p:sp>
        </p:grpSp>
        <p:grpSp>
          <p:nvGrpSpPr>
            <p:cNvPr id="9" name="Group 36"/>
            <p:cNvGrpSpPr>
              <a:grpSpLocks/>
            </p:cNvGrpSpPr>
            <p:nvPr/>
          </p:nvGrpSpPr>
          <p:grpSpPr bwMode="auto">
            <a:xfrm>
              <a:off x="2436" y="2676"/>
              <a:ext cx="436" cy="752"/>
              <a:chOff x="2573" y="2676"/>
              <a:chExt cx="409" cy="752"/>
            </a:xfrm>
          </p:grpSpPr>
          <p:grpSp>
            <p:nvGrpSpPr>
              <p:cNvPr id="33" name="Group 34"/>
              <p:cNvGrpSpPr>
                <a:grpSpLocks/>
              </p:cNvGrpSpPr>
              <p:nvPr/>
            </p:nvGrpSpPr>
            <p:grpSpPr bwMode="auto">
              <a:xfrm>
                <a:off x="2573" y="2909"/>
                <a:ext cx="409" cy="519"/>
                <a:chOff x="2573" y="2909"/>
                <a:chExt cx="409" cy="519"/>
              </a:xfrm>
            </p:grpSpPr>
            <p:sp>
              <p:nvSpPr>
                <p:cNvPr id="35" name="Rectangle 30"/>
                <p:cNvSpPr>
                  <a:spLocks noChangeArrowheads="1"/>
                </p:cNvSpPr>
                <p:nvPr/>
              </p:nvSpPr>
              <p:spPr bwMode="auto">
                <a:xfrm>
                  <a:off x="2643" y="2909"/>
                  <a:ext cx="274" cy="112"/>
                </a:xfrm>
                <a:prstGeom prst="rect">
                  <a:avLst/>
                </a:prstGeom>
                <a:solidFill>
                  <a:srgbClr val="008080"/>
                </a:solidFill>
                <a:ln w="9525">
                  <a:noFill/>
                  <a:miter lim="800000"/>
                  <a:headEnd/>
                  <a:tailEnd/>
                </a:ln>
                <a:effectLst>
                  <a:outerShdw dist="35921" dir="2700000" algn="ctr" rotWithShape="0">
                    <a:srgbClr val="808080"/>
                  </a:outerShdw>
                </a:effectLst>
              </p:spPr>
              <p:txBody>
                <a:bodyPr/>
                <a:lstStyle/>
                <a:p>
                  <a:endParaRPr lang="en-US"/>
                </a:p>
              </p:txBody>
            </p:sp>
            <p:sp>
              <p:nvSpPr>
                <p:cNvPr id="36" name="Rectangle 31"/>
                <p:cNvSpPr>
                  <a:spLocks noChangeArrowheads="1"/>
                </p:cNvSpPr>
                <p:nvPr/>
              </p:nvSpPr>
              <p:spPr bwMode="auto">
                <a:xfrm>
                  <a:off x="2573" y="2982"/>
                  <a:ext cx="409" cy="446"/>
                </a:xfrm>
                <a:prstGeom prst="rect">
                  <a:avLst/>
                </a:prstGeom>
                <a:solidFill>
                  <a:srgbClr val="008080"/>
                </a:solidFill>
                <a:ln w="9525">
                  <a:noFill/>
                  <a:miter lim="800000"/>
                  <a:headEnd/>
                  <a:tailEnd/>
                </a:ln>
                <a:effectLst>
                  <a:outerShdw dist="35921" dir="2700000" algn="ctr" rotWithShape="0">
                    <a:srgbClr val="808080"/>
                  </a:outerShdw>
                </a:effectLst>
              </p:spPr>
              <p:txBody>
                <a:bodyPr/>
                <a:lstStyle/>
                <a:p>
                  <a:endParaRPr lang="en-US"/>
                </a:p>
              </p:txBody>
            </p:sp>
            <p:sp>
              <p:nvSpPr>
                <p:cNvPr id="37" name="Arc 32"/>
                <p:cNvSpPr>
                  <a:spLocks/>
                </p:cNvSpPr>
                <p:nvPr/>
              </p:nvSpPr>
              <p:spPr bwMode="auto">
                <a:xfrm>
                  <a:off x="2574" y="2909"/>
                  <a:ext cx="75" cy="90"/>
                </a:xfrm>
                <a:custGeom>
                  <a:avLst/>
                  <a:gdLst>
                    <a:gd name="G0" fmla="+- 21599 0 0"/>
                    <a:gd name="G1" fmla="+- 21592 0 0"/>
                    <a:gd name="G2" fmla="+- 21600 0 0"/>
                    <a:gd name="T0" fmla="*/ 0 w 21599"/>
                    <a:gd name="T1" fmla="*/ 21354 h 21592"/>
                    <a:gd name="T2" fmla="*/ 21027 w 21599"/>
                    <a:gd name="T3" fmla="*/ 0 h 21592"/>
                    <a:gd name="T4" fmla="*/ 21599 w 21599"/>
                    <a:gd name="T5" fmla="*/ 21592 h 21592"/>
                  </a:gdLst>
                  <a:ahLst/>
                  <a:cxnLst>
                    <a:cxn ang="0">
                      <a:pos x="T0" y="T1"/>
                    </a:cxn>
                    <a:cxn ang="0">
                      <a:pos x="T2" y="T3"/>
                    </a:cxn>
                    <a:cxn ang="0">
                      <a:pos x="T4" y="T5"/>
                    </a:cxn>
                  </a:cxnLst>
                  <a:rect l="0" t="0" r="r" b="b"/>
                  <a:pathLst>
                    <a:path w="21599" h="21592" fill="none" extrusionOk="0">
                      <a:moveTo>
                        <a:pt x="0" y="21354"/>
                      </a:moveTo>
                      <a:cubicBezTo>
                        <a:pt x="128" y="9740"/>
                        <a:pt x="9416" y="307"/>
                        <a:pt x="21026" y="-1"/>
                      </a:cubicBezTo>
                    </a:path>
                    <a:path w="21599" h="21592" stroke="0" extrusionOk="0">
                      <a:moveTo>
                        <a:pt x="0" y="21354"/>
                      </a:moveTo>
                      <a:cubicBezTo>
                        <a:pt x="128" y="9740"/>
                        <a:pt x="9416" y="307"/>
                        <a:pt x="21026" y="-1"/>
                      </a:cubicBezTo>
                      <a:lnTo>
                        <a:pt x="21599" y="21592"/>
                      </a:lnTo>
                      <a:close/>
                    </a:path>
                  </a:pathLst>
                </a:custGeom>
                <a:solidFill>
                  <a:srgbClr val="008080"/>
                </a:solidFill>
                <a:ln w="9525">
                  <a:noFill/>
                  <a:round/>
                  <a:headEnd/>
                  <a:tailEnd/>
                </a:ln>
                <a:effectLst>
                  <a:outerShdw dist="35921" dir="2700000" algn="ctr" rotWithShape="0">
                    <a:srgbClr val="808080"/>
                  </a:outerShdw>
                </a:effectLst>
              </p:spPr>
              <p:txBody>
                <a:bodyPr/>
                <a:lstStyle/>
                <a:p>
                  <a:endParaRPr lang="en-US"/>
                </a:p>
              </p:txBody>
            </p:sp>
            <p:sp>
              <p:nvSpPr>
                <p:cNvPr id="38" name="Arc 33"/>
                <p:cNvSpPr>
                  <a:spLocks/>
                </p:cNvSpPr>
                <p:nvPr/>
              </p:nvSpPr>
              <p:spPr bwMode="auto">
                <a:xfrm>
                  <a:off x="2906" y="2910"/>
                  <a:ext cx="75" cy="91"/>
                </a:xfrm>
                <a:custGeom>
                  <a:avLst/>
                  <a:gdLst>
                    <a:gd name="G0" fmla="+- 0 0 0"/>
                    <a:gd name="G1" fmla="+- 21600 0 0"/>
                    <a:gd name="G2" fmla="+- 21600 0 0"/>
                    <a:gd name="T0" fmla="*/ 0 w 21599"/>
                    <a:gd name="T1" fmla="*/ 0 h 21600"/>
                    <a:gd name="T2" fmla="*/ 21599 w 21599"/>
                    <a:gd name="T3" fmla="*/ 21357 h 21600"/>
                    <a:gd name="T4" fmla="*/ 0 w 21599"/>
                    <a:gd name="T5" fmla="*/ 21600 h 21600"/>
                  </a:gdLst>
                  <a:ahLst/>
                  <a:cxnLst>
                    <a:cxn ang="0">
                      <a:pos x="T0" y="T1"/>
                    </a:cxn>
                    <a:cxn ang="0">
                      <a:pos x="T2" y="T3"/>
                    </a:cxn>
                    <a:cxn ang="0">
                      <a:pos x="T4" y="T5"/>
                    </a:cxn>
                  </a:cxnLst>
                  <a:rect l="0" t="0" r="r" b="b"/>
                  <a:pathLst>
                    <a:path w="21599" h="21600" fill="none" extrusionOk="0">
                      <a:moveTo>
                        <a:pt x="-1" y="0"/>
                      </a:moveTo>
                      <a:cubicBezTo>
                        <a:pt x="11834" y="0"/>
                        <a:pt x="21465" y="9523"/>
                        <a:pt x="21598" y="21357"/>
                      </a:cubicBezTo>
                    </a:path>
                    <a:path w="21599" h="21600" stroke="0" extrusionOk="0">
                      <a:moveTo>
                        <a:pt x="-1" y="0"/>
                      </a:moveTo>
                      <a:cubicBezTo>
                        <a:pt x="11834" y="0"/>
                        <a:pt x="21465" y="9523"/>
                        <a:pt x="21598" y="21357"/>
                      </a:cubicBezTo>
                      <a:lnTo>
                        <a:pt x="0" y="21600"/>
                      </a:lnTo>
                      <a:close/>
                    </a:path>
                  </a:pathLst>
                </a:custGeom>
                <a:solidFill>
                  <a:srgbClr val="008080"/>
                </a:solidFill>
                <a:ln w="9525">
                  <a:noFill/>
                  <a:round/>
                  <a:headEnd/>
                  <a:tailEnd/>
                </a:ln>
                <a:effectLst>
                  <a:outerShdw dist="35921" dir="2700000" algn="ctr" rotWithShape="0">
                    <a:srgbClr val="808080"/>
                  </a:outerShdw>
                </a:effectLst>
              </p:spPr>
              <p:txBody>
                <a:bodyPr/>
                <a:lstStyle/>
                <a:p>
                  <a:endParaRPr lang="en-US"/>
                </a:p>
              </p:txBody>
            </p:sp>
          </p:grpSp>
          <p:sp>
            <p:nvSpPr>
              <p:cNvPr id="34" name="Oval 35"/>
              <p:cNvSpPr>
                <a:spLocks noChangeArrowheads="1"/>
              </p:cNvSpPr>
              <p:nvPr/>
            </p:nvSpPr>
            <p:spPr bwMode="auto">
              <a:xfrm>
                <a:off x="2666" y="2676"/>
                <a:ext cx="222" cy="215"/>
              </a:xfrm>
              <a:prstGeom prst="ellipse">
                <a:avLst/>
              </a:prstGeom>
              <a:solidFill>
                <a:srgbClr val="008080"/>
              </a:solidFill>
              <a:ln w="9525">
                <a:noFill/>
                <a:round/>
                <a:headEnd/>
                <a:tailEnd/>
              </a:ln>
              <a:effectLst>
                <a:outerShdw dist="35921" dir="2700000" algn="ctr" rotWithShape="0">
                  <a:srgbClr val="808080"/>
                </a:outerShdw>
              </a:effectLst>
            </p:spPr>
            <p:txBody>
              <a:bodyPr/>
              <a:lstStyle/>
              <a:p>
                <a:endParaRPr lang="en-US"/>
              </a:p>
            </p:txBody>
          </p:sp>
        </p:grpSp>
        <p:grpSp>
          <p:nvGrpSpPr>
            <p:cNvPr id="10" name="Group 43"/>
            <p:cNvGrpSpPr>
              <a:grpSpLocks/>
            </p:cNvGrpSpPr>
            <p:nvPr/>
          </p:nvGrpSpPr>
          <p:grpSpPr bwMode="auto">
            <a:xfrm>
              <a:off x="1977" y="2880"/>
              <a:ext cx="434" cy="753"/>
              <a:chOff x="2142" y="2880"/>
              <a:chExt cx="408" cy="753"/>
            </a:xfrm>
          </p:grpSpPr>
          <p:sp>
            <p:nvSpPr>
              <p:cNvPr id="27" name="Oval 37"/>
              <p:cNvSpPr>
                <a:spLocks noChangeArrowheads="1"/>
              </p:cNvSpPr>
              <p:nvPr/>
            </p:nvSpPr>
            <p:spPr bwMode="auto">
              <a:xfrm>
                <a:off x="2235" y="2880"/>
                <a:ext cx="221" cy="216"/>
              </a:xfrm>
              <a:prstGeom prst="ellipse">
                <a:avLst/>
              </a:prstGeom>
              <a:solidFill>
                <a:srgbClr val="008000"/>
              </a:solidFill>
              <a:ln w="9525">
                <a:noFill/>
                <a:round/>
                <a:headEnd/>
                <a:tailEnd/>
              </a:ln>
              <a:effectLst>
                <a:outerShdw dist="35921" dir="2700000" algn="ctr" rotWithShape="0">
                  <a:srgbClr val="808080"/>
                </a:outerShdw>
              </a:effectLst>
            </p:spPr>
            <p:txBody>
              <a:bodyPr/>
              <a:lstStyle/>
              <a:p>
                <a:endParaRPr lang="en-US"/>
              </a:p>
            </p:txBody>
          </p:sp>
          <p:grpSp>
            <p:nvGrpSpPr>
              <p:cNvPr id="28" name="Group 42"/>
              <p:cNvGrpSpPr>
                <a:grpSpLocks/>
              </p:cNvGrpSpPr>
              <p:nvPr/>
            </p:nvGrpSpPr>
            <p:grpSpPr bwMode="auto">
              <a:xfrm>
                <a:off x="2142" y="3114"/>
                <a:ext cx="408" cy="519"/>
                <a:chOff x="2142" y="3114"/>
                <a:chExt cx="408" cy="519"/>
              </a:xfrm>
            </p:grpSpPr>
            <p:sp>
              <p:nvSpPr>
                <p:cNvPr id="29" name="Rectangle 38"/>
                <p:cNvSpPr>
                  <a:spLocks noChangeArrowheads="1"/>
                </p:cNvSpPr>
                <p:nvPr/>
              </p:nvSpPr>
              <p:spPr bwMode="auto">
                <a:xfrm>
                  <a:off x="2212" y="3114"/>
                  <a:ext cx="273" cy="110"/>
                </a:xfrm>
                <a:prstGeom prst="rect">
                  <a:avLst/>
                </a:prstGeom>
                <a:solidFill>
                  <a:srgbClr val="008000"/>
                </a:solidFill>
                <a:ln w="9525">
                  <a:noFill/>
                  <a:miter lim="800000"/>
                  <a:headEnd/>
                  <a:tailEnd/>
                </a:ln>
                <a:effectLst>
                  <a:outerShdw dist="35921" dir="2700000" algn="ctr" rotWithShape="0">
                    <a:srgbClr val="808080"/>
                  </a:outerShdw>
                </a:effectLst>
              </p:spPr>
              <p:txBody>
                <a:bodyPr/>
                <a:lstStyle/>
                <a:p>
                  <a:endParaRPr lang="en-US"/>
                </a:p>
              </p:txBody>
            </p:sp>
            <p:sp>
              <p:nvSpPr>
                <p:cNvPr id="30" name="Rectangle 39"/>
                <p:cNvSpPr>
                  <a:spLocks noChangeArrowheads="1"/>
                </p:cNvSpPr>
                <p:nvPr/>
              </p:nvSpPr>
              <p:spPr bwMode="auto">
                <a:xfrm>
                  <a:off x="2142" y="3186"/>
                  <a:ext cx="408" cy="447"/>
                </a:xfrm>
                <a:prstGeom prst="rect">
                  <a:avLst/>
                </a:prstGeom>
                <a:solidFill>
                  <a:srgbClr val="008000"/>
                </a:solidFill>
                <a:ln w="9525">
                  <a:noFill/>
                  <a:miter lim="800000"/>
                  <a:headEnd/>
                  <a:tailEnd/>
                </a:ln>
                <a:effectLst>
                  <a:outerShdw dist="35921" dir="2700000" algn="ctr" rotWithShape="0">
                    <a:srgbClr val="808080"/>
                  </a:outerShdw>
                </a:effectLst>
              </p:spPr>
              <p:txBody>
                <a:bodyPr/>
                <a:lstStyle/>
                <a:p>
                  <a:endParaRPr lang="en-US"/>
                </a:p>
              </p:txBody>
            </p:sp>
            <p:sp>
              <p:nvSpPr>
                <p:cNvPr id="31" name="Arc 40"/>
                <p:cNvSpPr>
                  <a:spLocks/>
                </p:cNvSpPr>
                <p:nvPr/>
              </p:nvSpPr>
              <p:spPr bwMode="auto">
                <a:xfrm>
                  <a:off x="2143" y="3114"/>
                  <a:ext cx="75" cy="90"/>
                </a:xfrm>
                <a:custGeom>
                  <a:avLst/>
                  <a:gdLst>
                    <a:gd name="G0" fmla="+- 21595 0 0"/>
                    <a:gd name="G1" fmla="+- 21592 0 0"/>
                    <a:gd name="G2" fmla="+- 21600 0 0"/>
                    <a:gd name="T0" fmla="*/ 0 w 21595"/>
                    <a:gd name="T1" fmla="*/ 21115 h 21592"/>
                    <a:gd name="T2" fmla="*/ 21023 w 21595"/>
                    <a:gd name="T3" fmla="*/ 0 h 21592"/>
                    <a:gd name="T4" fmla="*/ 21595 w 21595"/>
                    <a:gd name="T5" fmla="*/ 21592 h 21592"/>
                  </a:gdLst>
                  <a:ahLst/>
                  <a:cxnLst>
                    <a:cxn ang="0">
                      <a:pos x="T0" y="T1"/>
                    </a:cxn>
                    <a:cxn ang="0">
                      <a:pos x="T2" y="T3"/>
                    </a:cxn>
                    <a:cxn ang="0">
                      <a:pos x="T4" y="T5"/>
                    </a:cxn>
                  </a:cxnLst>
                  <a:rect l="0" t="0" r="r" b="b"/>
                  <a:pathLst>
                    <a:path w="21595" h="21592" fill="none" extrusionOk="0">
                      <a:moveTo>
                        <a:pt x="0" y="21115"/>
                      </a:moveTo>
                      <a:cubicBezTo>
                        <a:pt x="254" y="9596"/>
                        <a:pt x="9505" y="304"/>
                        <a:pt x="21022" y="-1"/>
                      </a:cubicBezTo>
                    </a:path>
                    <a:path w="21595" h="21592" stroke="0" extrusionOk="0">
                      <a:moveTo>
                        <a:pt x="0" y="21115"/>
                      </a:moveTo>
                      <a:cubicBezTo>
                        <a:pt x="254" y="9596"/>
                        <a:pt x="9505" y="304"/>
                        <a:pt x="21022" y="-1"/>
                      </a:cubicBezTo>
                      <a:lnTo>
                        <a:pt x="21595" y="21592"/>
                      </a:lnTo>
                      <a:close/>
                    </a:path>
                  </a:pathLst>
                </a:custGeom>
                <a:solidFill>
                  <a:srgbClr val="008000"/>
                </a:solidFill>
                <a:ln w="9525">
                  <a:noFill/>
                  <a:round/>
                  <a:headEnd/>
                  <a:tailEnd/>
                </a:ln>
                <a:effectLst>
                  <a:outerShdw dist="35921" dir="2700000" algn="ctr" rotWithShape="0">
                    <a:srgbClr val="808080"/>
                  </a:outerShdw>
                </a:effectLst>
              </p:spPr>
              <p:txBody>
                <a:bodyPr/>
                <a:lstStyle/>
                <a:p>
                  <a:endParaRPr lang="en-US"/>
                </a:p>
              </p:txBody>
            </p:sp>
            <p:sp>
              <p:nvSpPr>
                <p:cNvPr id="32" name="Arc 41"/>
                <p:cNvSpPr>
                  <a:spLocks/>
                </p:cNvSpPr>
                <p:nvPr/>
              </p:nvSpPr>
              <p:spPr bwMode="auto">
                <a:xfrm>
                  <a:off x="2474" y="3115"/>
                  <a:ext cx="75" cy="91"/>
                </a:xfrm>
                <a:custGeom>
                  <a:avLst/>
                  <a:gdLst>
                    <a:gd name="G0" fmla="+- 0 0 0"/>
                    <a:gd name="G1" fmla="+- 21600 0 0"/>
                    <a:gd name="G2" fmla="+- 21600 0 0"/>
                    <a:gd name="T0" fmla="*/ 0 w 21595"/>
                    <a:gd name="T1" fmla="*/ 0 h 21600"/>
                    <a:gd name="T2" fmla="*/ 21595 w 21595"/>
                    <a:gd name="T3" fmla="*/ 21113 h 21600"/>
                    <a:gd name="T4" fmla="*/ 0 w 21595"/>
                    <a:gd name="T5" fmla="*/ 21600 h 21600"/>
                  </a:gdLst>
                  <a:ahLst/>
                  <a:cxnLst>
                    <a:cxn ang="0">
                      <a:pos x="T0" y="T1"/>
                    </a:cxn>
                    <a:cxn ang="0">
                      <a:pos x="T2" y="T3"/>
                    </a:cxn>
                    <a:cxn ang="0">
                      <a:pos x="T4" y="T5"/>
                    </a:cxn>
                  </a:cxnLst>
                  <a:rect l="0" t="0" r="r" b="b"/>
                  <a:pathLst>
                    <a:path w="21595" h="21600" fill="none" extrusionOk="0">
                      <a:moveTo>
                        <a:pt x="-1" y="0"/>
                      </a:moveTo>
                      <a:cubicBezTo>
                        <a:pt x="11739" y="0"/>
                        <a:pt x="21329" y="9376"/>
                        <a:pt x="21594" y="21113"/>
                      </a:cubicBezTo>
                    </a:path>
                    <a:path w="21595" h="21600" stroke="0" extrusionOk="0">
                      <a:moveTo>
                        <a:pt x="-1" y="0"/>
                      </a:moveTo>
                      <a:cubicBezTo>
                        <a:pt x="11739" y="0"/>
                        <a:pt x="21329" y="9376"/>
                        <a:pt x="21594" y="21113"/>
                      </a:cubicBezTo>
                      <a:lnTo>
                        <a:pt x="0" y="21600"/>
                      </a:lnTo>
                      <a:close/>
                    </a:path>
                  </a:pathLst>
                </a:custGeom>
                <a:solidFill>
                  <a:srgbClr val="008000"/>
                </a:solidFill>
                <a:ln w="9525">
                  <a:noFill/>
                  <a:round/>
                  <a:headEnd/>
                  <a:tailEnd/>
                </a:ln>
                <a:effectLst>
                  <a:outerShdw dist="35921" dir="2700000" algn="ctr" rotWithShape="0">
                    <a:srgbClr val="808080"/>
                  </a:outerShdw>
                </a:effectLst>
              </p:spPr>
              <p:txBody>
                <a:bodyPr/>
                <a:lstStyle/>
                <a:p>
                  <a:endParaRPr lang="en-US"/>
                </a:p>
              </p:txBody>
            </p:sp>
          </p:grpSp>
        </p:grpSp>
        <p:sp>
          <p:nvSpPr>
            <p:cNvPr id="11" name="Freeform 44"/>
            <p:cNvSpPr>
              <a:spLocks/>
            </p:cNvSpPr>
            <p:nvPr/>
          </p:nvSpPr>
          <p:spPr bwMode="auto">
            <a:xfrm>
              <a:off x="1945" y="2892"/>
              <a:ext cx="2690" cy="740"/>
            </a:xfrm>
            <a:custGeom>
              <a:avLst/>
              <a:gdLst/>
              <a:ahLst/>
              <a:cxnLst>
                <a:cxn ang="0">
                  <a:pos x="0" y="740"/>
                </a:cxn>
                <a:cxn ang="0">
                  <a:pos x="900" y="0"/>
                </a:cxn>
                <a:cxn ang="0">
                  <a:pos x="1587" y="0"/>
                </a:cxn>
                <a:cxn ang="0">
                  <a:pos x="2524" y="740"/>
                </a:cxn>
                <a:cxn ang="0">
                  <a:pos x="0" y="740"/>
                </a:cxn>
              </a:cxnLst>
              <a:rect l="0" t="0" r="r" b="b"/>
              <a:pathLst>
                <a:path w="2524" h="740">
                  <a:moveTo>
                    <a:pt x="0" y="740"/>
                  </a:moveTo>
                  <a:lnTo>
                    <a:pt x="900" y="0"/>
                  </a:lnTo>
                  <a:lnTo>
                    <a:pt x="1587" y="0"/>
                  </a:lnTo>
                  <a:lnTo>
                    <a:pt x="2524" y="740"/>
                  </a:lnTo>
                  <a:lnTo>
                    <a:pt x="0" y="740"/>
                  </a:lnTo>
                  <a:close/>
                </a:path>
              </a:pathLst>
            </a:custGeom>
            <a:solidFill>
              <a:srgbClr val="808080"/>
            </a:solidFill>
            <a:ln w="9525">
              <a:noFill/>
              <a:round/>
              <a:headEnd/>
              <a:tailEnd/>
            </a:ln>
            <a:effectLst>
              <a:outerShdw dist="35921" dir="2700000" algn="ctr" rotWithShape="0">
                <a:srgbClr val="808080"/>
              </a:outerShdw>
            </a:effectLst>
          </p:spPr>
          <p:txBody>
            <a:bodyPr/>
            <a:lstStyle/>
            <a:p>
              <a:endParaRPr lang="en-US"/>
            </a:p>
          </p:txBody>
        </p:sp>
        <p:grpSp>
          <p:nvGrpSpPr>
            <p:cNvPr id="12" name="Group 59"/>
            <p:cNvGrpSpPr>
              <a:grpSpLocks/>
            </p:cNvGrpSpPr>
            <p:nvPr/>
          </p:nvGrpSpPr>
          <p:grpSpPr bwMode="auto">
            <a:xfrm>
              <a:off x="2713" y="2945"/>
              <a:ext cx="1099" cy="775"/>
              <a:chOff x="2833" y="2945"/>
              <a:chExt cx="1031" cy="775"/>
            </a:xfrm>
          </p:grpSpPr>
          <p:grpSp>
            <p:nvGrpSpPr>
              <p:cNvPr id="13" name="Group 51"/>
              <p:cNvGrpSpPr>
                <a:grpSpLocks/>
              </p:cNvGrpSpPr>
              <p:nvPr/>
            </p:nvGrpSpPr>
            <p:grpSpPr bwMode="auto">
              <a:xfrm>
                <a:off x="3359" y="2952"/>
                <a:ext cx="505" cy="768"/>
                <a:chOff x="3359" y="2952"/>
                <a:chExt cx="505" cy="768"/>
              </a:xfrm>
            </p:grpSpPr>
            <p:sp>
              <p:nvSpPr>
                <p:cNvPr id="21" name="Oval 45"/>
                <p:cNvSpPr>
                  <a:spLocks noChangeArrowheads="1"/>
                </p:cNvSpPr>
                <p:nvPr/>
              </p:nvSpPr>
              <p:spPr bwMode="auto">
                <a:xfrm>
                  <a:off x="3475" y="2952"/>
                  <a:ext cx="270" cy="261"/>
                </a:xfrm>
                <a:prstGeom prst="ellipse">
                  <a:avLst/>
                </a:prstGeom>
                <a:solidFill>
                  <a:srgbClr val="008000"/>
                </a:solidFill>
                <a:ln w="9525">
                  <a:noFill/>
                  <a:round/>
                  <a:headEnd/>
                  <a:tailEnd/>
                </a:ln>
                <a:effectLst>
                  <a:outerShdw dist="35921" dir="2700000" algn="ctr" rotWithShape="0">
                    <a:srgbClr val="808080"/>
                  </a:outerShdw>
                </a:effectLst>
              </p:spPr>
              <p:txBody>
                <a:bodyPr/>
                <a:lstStyle/>
                <a:p>
                  <a:endParaRPr lang="en-US"/>
                </a:p>
              </p:txBody>
            </p:sp>
            <p:grpSp>
              <p:nvGrpSpPr>
                <p:cNvPr id="22" name="Group 50"/>
                <p:cNvGrpSpPr>
                  <a:grpSpLocks/>
                </p:cNvGrpSpPr>
                <p:nvPr/>
              </p:nvGrpSpPr>
              <p:grpSpPr bwMode="auto">
                <a:xfrm>
                  <a:off x="3359" y="3236"/>
                  <a:ext cx="505" cy="484"/>
                  <a:chOff x="3359" y="3236"/>
                  <a:chExt cx="505" cy="484"/>
                </a:xfrm>
              </p:grpSpPr>
              <p:sp>
                <p:nvSpPr>
                  <p:cNvPr id="23" name="Rectangle 46"/>
                  <p:cNvSpPr>
                    <a:spLocks noChangeArrowheads="1"/>
                  </p:cNvSpPr>
                  <p:nvPr/>
                </p:nvSpPr>
                <p:spPr bwMode="auto">
                  <a:xfrm>
                    <a:off x="3444" y="3236"/>
                    <a:ext cx="334" cy="134"/>
                  </a:xfrm>
                  <a:prstGeom prst="rect">
                    <a:avLst/>
                  </a:prstGeom>
                  <a:solidFill>
                    <a:srgbClr val="008000"/>
                  </a:solidFill>
                  <a:ln w="9525">
                    <a:noFill/>
                    <a:miter lim="800000"/>
                    <a:headEnd/>
                    <a:tailEnd/>
                  </a:ln>
                  <a:effectLst>
                    <a:outerShdw dist="35921" dir="2700000" algn="ctr" rotWithShape="0">
                      <a:srgbClr val="808080"/>
                    </a:outerShdw>
                  </a:effectLst>
                </p:spPr>
                <p:txBody>
                  <a:bodyPr/>
                  <a:lstStyle/>
                  <a:p>
                    <a:endParaRPr lang="en-US"/>
                  </a:p>
                </p:txBody>
              </p:sp>
              <p:sp>
                <p:nvSpPr>
                  <p:cNvPr id="24" name="Rectangle 47"/>
                  <p:cNvSpPr>
                    <a:spLocks noChangeArrowheads="1"/>
                  </p:cNvSpPr>
                  <p:nvPr/>
                </p:nvSpPr>
                <p:spPr bwMode="auto">
                  <a:xfrm>
                    <a:off x="3360" y="3326"/>
                    <a:ext cx="504" cy="394"/>
                  </a:xfrm>
                  <a:prstGeom prst="rect">
                    <a:avLst/>
                  </a:prstGeom>
                  <a:solidFill>
                    <a:srgbClr val="008000"/>
                  </a:solidFill>
                  <a:ln w="9525">
                    <a:noFill/>
                    <a:miter lim="800000"/>
                    <a:headEnd/>
                    <a:tailEnd/>
                  </a:ln>
                  <a:effectLst>
                    <a:outerShdw dist="35921" dir="2700000" algn="ctr" rotWithShape="0">
                      <a:srgbClr val="808080"/>
                    </a:outerShdw>
                  </a:effectLst>
                </p:spPr>
                <p:txBody>
                  <a:bodyPr/>
                  <a:lstStyle/>
                  <a:p>
                    <a:endParaRPr lang="en-US"/>
                  </a:p>
                </p:txBody>
              </p:sp>
              <p:sp>
                <p:nvSpPr>
                  <p:cNvPr id="25" name="Arc 48"/>
                  <p:cNvSpPr>
                    <a:spLocks/>
                  </p:cNvSpPr>
                  <p:nvPr/>
                </p:nvSpPr>
                <p:spPr bwMode="auto">
                  <a:xfrm>
                    <a:off x="3359" y="3237"/>
                    <a:ext cx="93" cy="107"/>
                  </a:xfrm>
                  <a:custGeom>
                    <a:avLst/>
                    <a:gdLst>
                      <a:gd name="G0" fmla="+- 21600 0 0"/>
                      <a:gd name="G1" fmla="+- 21595 0 0"/>
                      <a:gd name="G2" fmla="+- 21600 0 0"/>
                      <a:gd name="T0" fmla="*/ 0 w 21600"/>
                      <a:gd name="T1" fmla="*/ 21595 h 21595"/>
                      <a:gd name="T2" fmla="*/ 21135 w 21600"/>
                      <a:gd name="T3" fmla="*/ 0 h 21595"/>
                      <a:gd name="T4" fmla="*/ 21600 w 21600"/>
                      <a:gd name="T5" fmla="*/ 21595 h 21595"/>
                    </a:gdLst>
                    <a:ahLst/>
                    <a:cxnLst>
                      <a:cxn ang="0">
                        <a:pos x="T0" y="T1"/>
                      </a:cxn>
                      <a:cxn ang="0">
                        <a:pos x="T2" y="T3"/>
                      </a:cxn>
                      <a:cxn ang="0">
                        <a:pos x="T4" y="T5"/>
                      </a:cxn>
                    </a:cxnLst>
                    <a:rect l="0" t="0" r="r" b="b"/>
                    <a:pathLst>
                      <a:path w="21600" h="21595" fill="none" extrusionOk="0">
                        <a:moveTo>
                          <a:pt x="0" y="21595"/>
                        </a:moveTo>
                        <a:cubicBezTo>
                          <a:pt x="0" y="9846"/>
                          <a:pt x="9389" y="252"/>
                          <a:pt x="21135" y="0"/>
                        </a:cubicBezTo>
                      </a:path>
                      <a:path w="21600" h="21595" stroke="0" extrusionOk="0">
                        <a:moveTo>
                          <a:pt x="0" y="21595"/>
                        </a:moveTo>
                        <a:cubicBezTo>
                          <a:pt x="0" y="9846"/>
                          <a:pt x="9389" y="252"/>
                          <a:pt x="21135" y="0"/>
                        </a:cubicBezTo>
                        <a:lnTo>
                          <a:pt x="21600" y="21595"/>
                        </a:lnTo>
                        <a:close/>
                      </a:path>
                    </a:pathLst>
                  </a:custGeom>
                  <a:solidFill>
                    <a:srgbClr val="008000"/>
                  </a:solidFill>
                  <a:ln w="9525">
                    <a:noFill/>
                    <a:round/>
                    <a:headEnd/>
                    <a:tailEnd/>
                  </a:ln>
                  <a:effectLst>
                    <a:outerShdw dist="35921" dir="2700000" algn="ctr" rotWithShape="0">
                      <a:srgbClr val="808080"/>
                    </a:outerShdw>
                  </a:effectLst>
                </p:spPr>
                <p:txBody>
                  <a:bodyPr/>
                  <a:lstStyle/>
                  <a:p>
                    <a:endParaRPr lang="en-US"/>
                  </a:p>
                </p:txBody>
              </p:sp>
              <p:sp>
                <p:nvSpPr>
                  <p:cNvPr id="26" name="Arc 49"/>
                  <p:cNvSpPr>
                    <a:spLocks/>
                  </p:cNvSpPr>
                  <p:nvPr/>
                </p:nvSpPr>
                <p:spPr bwMode="auto">
                  <a:xfrm>
                    <a:off x="3769" y="3238"/>
                    <a:ext cx="93" cy="109"/>
                  </a:xfrm>
                  <a:custGeom>
                    <a:avLst/>
                    <a:gdLst>
                      <a:gd name="G0" fmla="+- 0 0 0"/>
                      <a:gd name="G1" fmla="+- 21600 0 0"/>
                      <a:gd name="G2" fmla="+- 21600 0 0"/>
                      <a:gd name="T0" fmla="*/ 0 w 21600"/>
                      <a:gd name="T1" fmla="*/ 0 h 21803"/>
                      <a:gd name="T2" fmla="*/ 21599 w 21600"/>
                      <a:gd name="T3" fmla="*/ 21803 h 21803"/>
                      <a:gd name="T4" fmla="*/ 0 w 21600"/>
                      <a:gd name="T5" fmla="*/ 21600 h 21803"/>
                    </a:gdLst>
                    <a:ahLst/>
                    <a:cxnLst>
                      <a:cxn ang="0">
                        <a:pos x="T0" y="T1"/>
                      </a:cxn>
                      <a:cxn ang="0">
                        <a:pos x="T2" y="T3"/>
                      </a:cxn>
                      <a:cxn ang="0">
                        <a:pos x="T4" y="T5"/>
                      </a:cxn>
                    </a:cxnLst>
                    <a:rect l="0" t="0" r="r" b="b"/>
                    <a:pathLst>
                      <a:path w="21600" h="21803" fill="none" extrusionOk="0">
                        <a:moveTo>
                          <a:pt x="-1" y="0"/>
                        </a:moveTo>
                        <a:cubicBezTo>
                          <a:pt x="11929" y="0"/>
                          <a:pt x="21600" y="9670"/>
                          <a:pt x="21600" y="21600"/>
                        </a:cubicBezTo>
                        <a:cubicBezTo>
                          <a:pt x="21600" y="21667"/>
                          <a:pt x="21599" y="21735"/>
                          <a:pt x="21599" y="21803"/>
                        </a:cubicBezTo>
                      </a:path>
                      <a:path w="21600" h="21803" stroke="0" extrusionOk="0">
                        <a:moveTo>
                          <a:pt x="-1" y="0"/>
                        </a:moveTo>
                        <a:cubicBezTo>
                          <a:pt x="11929" y="0"/>
                          <a:pt x="21600" y="9670"/>
                          <a:pt x="21600" y="21600"/>
                        </a:cubicBezTo>
                        <a:cubicBezTo>
                          <a:pt x="21600" y="21667"/>
                          <a:pt x="21599" y="21735"/>
                          <a:pt x="21599" y="21803"/>
                        </a:cubicBezTo>
                        <a:lnTo>
                          <a:pt x="0" y="21600"/>
                        </a:lnTo>
                        <a:close/>
                      </a:path>
                    </a:pathLst>
                  </a:custGeom>
                  <a:solidFill>
                    <a:srgbClr val="008000"/>
                  </a:solidFill>
                  <a:ln w="9525">
                    <a:noFill/>
                    <a:round/>
                    <a:headEnd/>
                    <a:tailEnd/>
                  </a:ln>
                  <a:effectLst>
                    <a:outerShdw dist="35921" dir="2700000" algn="ctr" rotWithShape="0">
                      <a:srgbClr val="808080"/>
                    </a:outerShdw>
                  </a:effectLst>
                </p:spPr>
                <p:txBody>
                  <a:bodyPr/>
                  <a:lstStyle/>
                  <a:p>
                    <a:endParaRPr lang="en-US"/>
                  </a:p>
                </p:txBody>
              </p:sp>
            </p:grpSp>
          </p:grpSp>
          <p:grpSp>
            <p:nvGrpSpPr>
              <p:cNvPr id="14" name="Group 58"/>
              <p:cNvGrpSpPr>
                <a:grpSpLocks/>
              </p:cNvGrpSpPr>
              <p:nvPr/>
            </p:nvGrpSpPr>
            <p:grpSpPr bwMode="auto">
              <a:xfrm>
                <a:off x="2833" y="2945"/>
                <a:ext cx="506" cy="768"/>
                <a:chOff x="2833" y="2945"/>
                <a:chExt cx="506" cy="768"/>
              </a:xfrm>
            </p:grpSpPr>
            <p:sp>
              <p:nvSpPr>
                <p:cNvPr id="15" name="Oval 52"/>
                <p:cNvSpPr>
                  <a:spLocks noChangeArrowheads="1"/>
                </p:cNvSpPr>
                <p:nvPr/>
              </p:nvSpPr>
              <p:spPr bwMode="auto">
                <a:xfrm>
                  <a:off x="2950" y="2945"/>
                  <a:ext cx="269" cy="261"/>
                </a:xfrm>
                <a:prstGeom prst="ellipse">
                  <a:avLst/>
                </a:prstGeom>
                <a:solidFill>
                  <a:srgbClr val="008080"/>
                </a:solidFill>
                <a:ln w="9525">
                  <a:noFill/>
                  <a:round/>
                  <a:headEnd/>
                  <a:tailEnd/>
                </a:ln>
                <a:effectLst>
                  <a:outerShdw dist="35921" dir="2700000" algn="ctr" rotWithShape="0">
                    <a:srgbClr val="808080"/>
                  </a:outerShdw>
                </a:effectLst>
              </p:spPr>
              <p:txBody>
                <a:bodyPr/>
                <a:lstStyle/>
                <a:p>
                  <a:endParaRPr lang="en-US"/>
                </a:p>
              </p:txBody>
            </p:sp>
            <p:grpSp>
              <p:nvGrpSpPr>
                <p:cNvPr id="16" name="Group 57"/>
                <p:cNvGrpSpPr>
                  <a:grpSpLocks/>
                </p:cNvGrpSpPr>
                <p:nvPr/>
              </p:nvGrpSpPr>
              <p:grpSpPr bwMode="auto">
                <a:xfrm>
                  <a:off x="2833" y="3229"/>
                  <a:ext cx="506" cy="484"/>
                  <a:chOff x="2833" y="3229"/>
                  <a:chExt cx="506" cy="484"/>
                </a:xfrm>
              </p:grpSpPr>
              <p:sp>
                <p:nvSpPr>
                  <p:cNvPr id="17" name="Rectangle 53"/>
                  <p:cNvSpPr>
                    <a:spLocks noChangeArrowheads="1"/>
                  </p:cNvSpPr>
                  <p:nvPr/>
                </p:nvSpPr>
                <p:spPr bwMode="auto">
                  <a:xfrm>
                    <a:off x="2919" y="3229"/>
                    <a:ext cx="333" cy="134"/>
                  </a:xfrm>
                  <a:prstGeom prst="rect">
                    <a:avLst/>
                  </a:prstGeom>
                  <a:solidFill>
                    <a:srgbClr val="008080"/>
                  </a:solidFill>
                  <a:ln w="9525">
                    <a:noFill/>
                    <a:miter lim="800000"/>
                    <a:headEnd/>
                    <a:tailEnd/>
                  </a:ln>
                  <a:effectLst>
                    <a:outerShdw dist="35921" dir="2700000" algn="ctr" rotWithShape="0">
                      <a:srgbClr val="808080"/>
                    </a:outerShdw>
                  </a:effectLst>
                </p:spPr>
                <p:txBody>
                  <a:bodyPr/>
                  <a:lstStyle/>
                  <a:p>
                    <a:endParaRPr lang="en-US"/>
                  </a:p>
                </p:txBody>
              </p:sp>
              <p:sp>
                <p:nvSpPr>
                  <p:cNvPr id="18" name="Rectangle 54"/>
                  <p:cNvSpPr>
                    <a:spLocks noChangeArrowheads="1"/>
                  </p:cNvSpPr>
                  <p:nvPr/>
                </p:nvSpPr>
                <p:spPr bwMode="auto">
                  <a:xfrm>
                    <a:off x="2834" y="3319"/>
                    <a:ext cx="505" cy="394"/>
                  </a:xfrm>
                  <a:prstGeom prst="rect">
                    <a:avLst/>
                  </a:prstGeom>
                  <a:solidFill>
                    <a:srgbClr val="008080"/>
                  </a:solidFill>
                  <a:ln w="9525">
                    <a:noFill/>
                    <a:miter lim="800000"/>
                    <a:headEnd/>
                    <a:tailEnd/>
                  </a:ln>
                  <a:effectLst>
                    <a:outerShdw dist="35921" dir="2700000" algn="ctr" rotWithShape="0">
                      <a:srgbClr val="808080"/>
                    </a:outerShdw>
                  </a:effectLst>
                </p:spPr>
                <p:txBody>
                  <a:bodyPr/>
                  <a:lstStyle/>
                  <a:p>
                    <a:endParaRPr lang="en-US"/>
                  </a:p>
                </p:txBody>
              </p:sp>
              <p:sp>
                <p:nvSpPr>
                  <p:cNvPr id="19" name="Arc 55"/>
                  <p:cNvSpPr>
                    <a:spLocks/>
                  </p:cNvSpPr>
                  <p:nvPr/>
                </p:nvSpPr>
                <p:spPr bwMode="auto">
                  <a:xfrm>
                    <a:off x="2833" y="3230"/>
                    <a:ext cx="93" cy="107"/>
                  </a:xfrm>
                  <a:custGeom>
                    <a:avLst/>
                    <a:gdLst>
                      <a:gd name="G0" fmla="+- 21600 0 0"/>
                      <a:gd name="G1" fmla="+- 21599 0 0"/>
                      <a:gd name="G2" fmla="+- 21600 0 0"/>
                      <a:gd name="T0" fmla="*/ 0 w 21600"/>
                      <a:gd name="T1" fmla="*/ 21599 h 21599"/>
                      <a:gd name="T2" fmla="*/ 21368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60"/>
                          <a:pt x="9529" y="127"/>
                          <a:pt x="21368" y="0"/>
                        </a:cubicBezTo>
                      </a:path>
                      <a:path w="21600" h="21599" stroke="0" extrusionOk="0">
                        <a:moveTo>
                          <a:pt x="0" y="21599"/>
                        </a:moveTo>
                        <a:cubicBezTo>
                          <a:pt x="0" y="9760"/>
                          <a:pt x="9529" y="127"/>
                          <a:pt x="21368" y="0"/>
                        </a:cubicBezTo>
                        <a:lnTo>
                          <a:pt x="21600" y="21599"/>
                        </a:lnTo>
                        <a:close/>
                      </a:path>
                    </a:pathLst>
                  </a:custGeom>
                  <a:solidFill>
                    <a:srgbClr val="008080"/>
                  </a:solidFill>
                  <a:ln w="9525">
                    <a:noFill/>
                    <a:round/>
                    <a:headEnd/>
                    <a:tailEnd/>
                  </a:ln>
                  <a:effectLst>
                    <a:outerShdw dist="35921" dir="2700000" algn="ctr" rotWithShape="0">
                      <a:srgbClr val="808080"/>
                    </a:outerShdw>
                  </a:effectLst>
                </p:spPr>
                <p:txBody>
                  <a:bodyPr/>
                  <a:lstStyle/>
                  <a:p>
                    <a:endParaRPr lang="en-US"/>
                  </a:p>
                </p:txBody>
              </p:sp>
              <p:sp>
                <p:nvSpPr>
                  <p:cNvPr id="20" name="Arc 56"/>
                  <p:cNvSpPr>
                    <a:spLocks/>
                  </p:cNvSpPr>
                  <p:nvPr/>
                </p:nvSpPr>
                <p:spPr bwMode="auto">
                  <a:xfrm>
                    <a:off x="3246" y="3229"/>
                    <a:ext cx="93" cy="1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08080"/>
                  </a:solidFill>
                  <a:ln w="9525">
                    <a:noFill/>
                    <a:round/>
                    <a:headEnd/>
                    <a:tailEnd/>
                  </a:ln>
                  <a:effectLst>
                    <a:outerShdw dist="35921" dir="2700000" algn="ctr" rotWithShape="0">
                      <a:srgbClr val="808080"/>
                    </a:outerShdw>
                  </a:effectLst>
                </p:spPr>
                <p:txBody>
                  <a:bodyPr/>
                  <a:lstStyle/>
                  <a:p>
                    <a:endParaRPr lang="en-US"/>
                  </a:p>
                </p:txBody>
              </p:sp>
            </p:grpSp>
          </p:grpSp>
        </p:grpSp>
      </p:grpSp>
      <p:sp>
        <p:nvSpPr>
          <p:cNvPr id="60" name="Rectangle 2"/>
          <p:cNvSpPr txBox="1">
            <a:spLocks noChangeArrowheads="1"/>
          </p:cNvSpPr>
          <p:nvPr/>
        </p:nvSpPr>
        <p:spPr>
          <a:xfrm>
            <a:off x="1219200" y="1524000"/>
            <a:ext cx="6400800" cy="1752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ko-KR" sz="4800" b="1" i="0" u="none" strike="noStrike" kern="1200" cap="none" spc="0" normalizeH="0" baseline="0" noProof="0" dirty="0" smtClean="0">
                <a:ln>
                  <a:noFill/>
                </a:ln>
                <a:solidFill>
                  <a:schemeClr val="bg1"/>
                </a:solidFill>
                <a:effectLst>
                  <a:outerShdw blurRad="38100" dist="38100" dir="2700000" algn="tl">
                    <a:srgbClr val="C0C0C0"/>
                  </a:outerShdw>
                </a:effectLst>
                <a:uLnTx/>
                <a:uFillTx/>
                <a:latin typeface="Arial" charset="0"/>
                <a:ea typeface="+mj-ea"/>
                <a:cs typeface="+mj-cs"/>
              </a:rPr>
              <a:t>Introduction to HTML</a:t>
            </a:r>
            <a:endParaRPr kumimoji="0" lang="en-US" altLang="ko-KR" sz="48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Arial" charset="0"/>
              <a:ea typeface="+mj-ea"/>
              <a:cs typeface="+mj-cs"/>
            </a:endParaRPr>
          </a:p>
        </p:txBody>
      </p:sp>
    </p:spTree>
    <p:extLst>
      <p:ext uri="{BB962C8B-B14F-4D97-AF65-F5344CB8AC3E}">
        <p14:creationId xmlns:p14="http://schemas.microsoft.com/office/powerpoint/2010/main" val="1638528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F83158A-3AC3-4DF2-9314-B95C2DCF5ECF}" type="slidenum">
              <a:rPr lang="ar-SA"/>
              <a:pPr/>
              <a:t>20</a:t>
            </a:fld>
            <a:endParaRPr lang="en-US"/>
          </a:p>
        </p:txBody>
      </p:sp>
      <p:sp>
        <p:nvSpPr>
          <p:cNvPr id="21507" name="Rectangle 3"/>
          <p:cNvSpPr>
            <a:spLocks noGrp="1" noChangeArrowheads="1"/>
          </p:cNvSpPr>
          <p:nvPr>
            <p:ph type="body" idx="1"/>
          </p:nvPr>
        </p:nvSpPr>
        <p:spPr>
          <a:xfrm>
            <a:off x="381000" y="1295400"/>
            <a:ext cx="8305800" cy="4724400"/>
          </a:xfrm>
          <a:noFill/>
        </p:spPr>
        <p:txBody>
          <a:bodyPr/>
          <a:lstStyle/>
          <a:p>
            <a:pPr>
              <a:buClr>
                <a:schemeClr val="tx1"/>
              </a:buClr>
              <a:buFont typeface="Wingdings" pitchFamily="2" charset="2"/>
              <a:buChar char="§"/>
            </a:pPr>
            <a:r>
              <a:rPr lang="en-US" dirty="0"/>
              <a:t>It is very common to see web pages with their background color set to white or some other colors.</a:t>
            </a:r>
          </a:p>
          <a:p>
            <a:pPr>
              <a:buClr>
                <a:schemeClr val="tx1"/>
              </a:buClr>
              <a:buFont typeface="Wingdings" pitchFamily="2" charset="2"/>
              <a:buChar char="§"/>
            </a:pPr>
            <a:r>
              <a:rPr lang="en-US" dirty="0"/>
              <a:t>To set your document’s background color, you need to edit the &lt;BODY&gt; element by adding the BGCOLOR attribute. </a:t>
            </a:r>
            <a:endParaRPr lang="en-US" dirty="0" smtClean="0"/>
          </a:p>
          <a:p>
            <a:pPr>
              <a:buClr>
                <a:schemeClr val="tx1"/>
              </a:buClr>
              <a:buNone/>
            </a:pPr>
            <a:r>
              <a:rPr lang="en-US" dirty="0" smtClean="0"/>
              <a:t>    E.g.</a:t>
            </a:r>
            <a:endParaRPr lang="en-US" dirty="0"/>
          </a:p>
          <a:p>
            <a:pPr>
              <a:buClr>
                <a:schemeClr val="tx1"/>
              </a:buClr>
              <a:buFont typeface="Wingdings" pitchFamily="2" charset="2"/>
              <a:buNone/>
            </a:pPr>
            <a:r>
              <a:rPr lang="en-US" b="1" dirty="0" smtClean="0">
                <a:solidFill>
                  <a:srgbClr val="FF0000"/>
                </a:solidFill>
              </a:rPr>
              <a:t>        &lt;</a:t>
            </a:r>
            <a:r>
              <a:rPr lang="en-US" b="1" dirty="0">
                <a:solidFill>
                  <a:srgbClr val="FF0000"/>
                </a:solidFill>
              </a:rPr>
              <a:t>BODY BGCOLOR=“#</a:t>
            </a:r>
            <a:r>
              <a:rPr lang="en-US" b="1" dirty="0">
                <a:solidFill>
                  <a:schemeClr val="bg1"/>
                </a:solidFill>
              </a:rPr>
              <a:t>FFFFFF</a:t>
            </a:r>
            <a:r>
              <a:rPr lang="en-US" b="1" dirty="0">
                <a:solidFill>
                  <a:srgbClr val="FF0000"/>
                </a:solidFill>
              </a:rPr>
              <a:t>”&gt;&lt;/BODY&gt;</a:t>
            </a:r>
          </a:p>
        </p:txBody>
      </p:sp>
      <p:sp>
        <p:nvSpPr>
          <p:cNvPr id="5" name="Title 4"/>
          <p:cNvSpPr>
            <a:spLocks noGrp="1"/>
          </p:cNvSpPr>
          <p:nvPr>
            <p:ph type="title"/>
          </p:nvPr>
        </p:nvSpPr>
        <p:spPr>
          <a:xfrm>
            <a:off x="457200" y="152400"/>
            <a:ext cx="8229600" cy="1143000"/>
          </a:xfrm>
        </p:spPr>
        <p:txBody>
          <a:bodyPr/>
          <a:lstStyle/>
          <a:p>
            <a:r>
              <a:rPr lang="en-US" dirty="0" smtClean="0">
                <a:solidFill>
                  <a:schemeClr val="accent2"/>
                </a:solidFill>
              </a:rPr>
              <a:t>Background Color</a:t>
            </a:r>
            <a:endParaRPr lang="en-US" dirty="0"/>
          </a:p>
        </p:txBody>
      </p:sp>
    </p:spTree>
    <p:extLst>
      <p:ext uri="{BB962C8B-B14F-4D97-AF65-F5344CB8AC3E}">
        <p14:creationId xmlns:p14="http://schemas.microsoft.com/office/powerpoint/2010/main" val="268873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ED82B6-56E8-4817-8094-610FB246E9CB}" type="slidenum">
              <a:rPr lang="ar-SA"/>
              <a:pPr/>
              <a:t>21</a:t>
            </a:fld>
            <a:endParaRPr lang="en-US"/>
          </a:p>
        </p:txBody>
      </p:sp>
      <p:sp>
        <p:nvSpPr>
          <p:cNvPr id="22531" name="Rectangle 3"/>
          <p:cNvSpPr>
            <a:spLocks noGrp="1" noChangeArrowheads="1"/>
          </p:cNvSpPr>
          <p:nvPr>
            <p:ph type="body" idx="1"/>
          </p:nvPr>
        </p:nvSpPr>
        <p:spPr>
          <a:xfrm>
            <a:off x="533400" y="1524000"/>
            <a:ext cx="8610600" cy="5029200"/>
          </a:xfrm>
          <a:noFill/>
        </p:spPr>
        <p:txBody>
          <a:bodyPr>
            <a:normAutofit/>
          </a:bodyPr>
          <a:lstStyle/>
          <a:p>
            <a:r>
              <a:rPr lang="en-US" dirty="0"/>
              <a:t>The TEXT attribute is used to control the color of all the normal text in the document. </a:t>
            </a:r>
            <a:endParaRPr lang="en-US" dirty="0" smtClean="0"/>
          </a:p>
          <a:p>
            <a:r>
              <a:rPr lang="en-US" dirty="0" smtClean="0"/>
              <a:t>The </a:t>
            </a:r>
            <a:r>
              <a:rPr lang="en-US" dirty="0"/>
              <a:t>default color for text is black. </a:t>
            </a:r>
            <a:endParaRPr lang="en-US" dirty="0" smtClean="0"/>
          </a:p>
          <a:p>
            <a:pPr>
              <a:buNone/>
            </a:pPr>
            <a:r>
              <a:rPr lang="en-US" i="1" dirty="0" smtClean="0"/>
              <a:t>    E.g.</a:t>
            </a:r>
          </a:p>
          <a:p>
            <a:pPr>
              <a:buNone/>
            </a:pPr>
            <a:r>
              <a:rPr lang="en-US" dirty="0" smtClean="0"/>
              <a:t>	The </a:t>
            </a:r>
            <a:r>
              <a:rPr lang="en-US" dirty="0"/>
              <a:t>TEXT attribute would be added as follows:</a:t>
            </a:r>
          </a:p>
          <a:p>
            <a:pPr>
              <a:buFont typeface="Wingdings" pitchFamily="2" charset="2"/>
              <a:buNone/>
            </a:pPr>
            <a:r>
              <a:rPr lang="en-US" dirty="0"/>
              <a:t>	</a:t>
            </a:r>
            <a:r>
              <a:rPr lang="en-US" b="1" dirty="0">
                <a:solidFill>
                  <a:srgbClr val="FF0000"/>
                </a:solidFill>
              </a:rPr>
              <a:t>&lt;BODY BGCOLOR=“#</a:t>
            </a:r>
            <a:r>
              <a:rPr lang="en-US" b="1" dirty="0" smtClean="0">
                <a:solidFill>
                  <a:srgbClr val="FF0000"/>
                </a:solidFill>
              </a:rPr>
              <a:t>FFFFFF”  				         	       TEXT</a:t>
            </a:r>
            <a:r>
              <a:rPr lang="en-US" b="1" dirty="0">
                <a:solidFill>
                  <a:srgbClr val="FF0000"/>
                </a:solidFill>
              </a:rPr>
              <a:t>=“#FF0000</a:t>
            </a:r>
            <a:r>
              <a:rPr lang="en-US" b="1" dirty="0" smtClean="0">
                <a:solidFill>
                  <a:srgbClr val="FF0000"/>
                </a:solidFill>
              </a:rPr>
              <a:t>”&gt; </a:t>
            </a:r>
            <a:r>
              <a:rPr lang="en-US" sz="1800" dirty="0" smtClean="0"/>
              <a:t>Document's content.</a:t>
            </a:r>
            <a:r>
              <a:rPr lang="en-US" sz="1800" b="1" dirty="0" smtClean="0">
                <a:solidFill>
                  <a:srgbClr val="FF0000"/>
                </a:solidFill>
              </a:rPr>
              <a:t>  </a:t>
            </a:r>
            <a:r>
              <a:rPr lang="en-US" b="1" dirty="0" smtClean="0">
                <a:solidFill>
                  <a:srgbClr val="FF0000"/>
                </a:solidFill>
              </a:rPr>
              <a:t>&lt;/</a:t>
            </a:r>
            <a:r>
              <a:rPr lang="en-US" b="1" dirty="0">
                <a:solidFill>
                  <a:srgbClr val="FF0000"/>
                </a:solidFill>
              </a:rPr>
              <a:t>BODY&gt;</a:t>
            </a:r>
          </a:p>
          <a:p>
            <a:pPr>
              <a:buFont typeface="Wingdings" pitchFamily="2" charset="2"/>
              <a:buNone/>
            </a:pPr>
            <a:r>
              <a:rPr lang="en-US" dirty="0" smtClean="0"/>
              <a:t>	In </a:t>
            </a:r>
            <a:r>
              <a:rPr lang="en-US" dirty="0"/>
              <a:t>this example the document’s </a:t>
            </a:r>
            <a:r>
              <a:rPr lang="en-US" dirty="0" smtClean="0"/>
              <a:t>page color </a:t>
            </a:r>
            <a:r>
              <a:rPr lang="en-US" dirty="0"/>
              <a:t>is white and the text would be red.</a:t>
            </a:r>
          </a:p>
        </p:txBody>
      </p:sp>
      <p:sp>
        <p:nvSpPr>
          <p:cNvPr id="5" name="Title 4"/>
          <p:cNvSpPr>
            <a:spLocks noGrp="1"/>
          </p:cNvSpPr>
          <p:nvPr>
            <p:ph type="title"/>
          </p:nvPr>
        </p:nvSpPr>
        <p:spPr>
          <a:xfrm>
            <a:off x="533400" y="228600"/>
            <a:ext cx="8229600" cy="1143000"/>
          </a:xfrm>
        </p:spPr>
        <p:txBody>
          <a:bodyPr/>
          <a:lstStyle/>
          <a:p>
            <a:r>
              <a:rPr lang="en-US" dirty="0" smtClean="0">
                <a:solidFill>
                  <a:schemeClr val="accent2"/>
                </a:solidFill>
              </a:rPr>
              <a:t>TEXT Color</a:t>
            </a:r>
            <a:endParaRPr lang="en-US" dirty="0"/>
          </a:p>
        </p:txBody>
      </p:sp>
    </p:spTree>
    <p:extLst>
      <p:ext uri="{BB962C8B-B14F-4D97-AF65-F5344CB8AC3E}">
        <p14:creationId xmlns:p14="http://schemas.microsoft.com/office/powerpoint/2010/main" val="1390387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DA8D1C7-EB68-429A-83AA-E5F97AE0D84C}" type="slidenum">
              <a:rPr lang="ar-SA"/>
              <a:pPr/>
              <a:t>22</a:t>
            </a:fld>
            <a:endParaRPr lang="en-US"/>
          </a:p>
        </p:txBody>
      </p:sp>
      <p:sp>
        <p:nvSpPr>
          <p:cNvPr id="24579" name="Rectangle 3"/>
          <p:cNvSpPr>
            <a:spLocks noGrp="1" noChangeArrowheads="1"/>
          </p:cNvSpPr>
          <p:nvPr>
            <p:ph type="body" idx="1"/>
          </p:nvPr>
        </p:nvSpPr>
        <p:spPr>
          <a:xfrm>
            <a:off x="457200" y="1600200"/>
            <a:ext cx="8686800" cy="4419600"/>
          </a:xfrm>
          <a:noFill/>
        </p:spPr>
        <p:txBody>
          <a:bodyPr>
            <a:normAutofit fontScale="92500" lnSpcReduction="20000"/>
          </a:bodyPr>
          <a:lstStyle/>
          <a:p>
            <a:pPr>
              <a:buClr>
                <a:schemeClr val="tx1"/>
              </a:buClr>
              <a:buFont typeface="Wingdings" pitchFamily="2" charset="2"/>
              <a:buChar char="§"/>
            </a:pPr>
            <a:r>
              <a:rPr lang="en-US" dirty="0"/>
              <a:t>The BODY element also gives you ability of setting an image as the document’s background</a:t>
            </a:r>
            <a:r>
              <a:rPr lang="en-US" dirty="0" smtClean="0"/>
              <a:t>.</a:t>
            </a:r>
          </a:p>
          <a:p>
            <a:pPr>
              <a:buClr>
                <a:schemeClr val="tx1"/>
              </a:buClr>
              <a:buFont typeface="Wingdings" pitchFamily="2" charset="2"/>
              <a:buChar char="§"/>
            </a:pPr>
            <a:endParaRPr lang="en-US" dirty="0"/>
          </a:p>
          <a:p>
            <a:pPr>
              <a:buClr>
                <a:schemeClr val="tx1"/>
              </a:buClr>
              <a:buFont typeface="Wingdings" pitchFamily="2" charset="2"/>
              <a:buChar char="§"/>
            </a:pPr>
            <a:r>
              <a:rPr lang="en-US" dirty="0"/>
              <a:t>An example of a background image’s HTML code is as follows:</a:t>
            </a:r>
          </a:p>
          <a:p>
            <a:pPr>
              <a:buClr>
                <a:schemeClr val="bg1"/>
              </a:buClr>
              <a:buFont typeface="Wingdings" pitchFamily="2" charset="2"/>
              <a:buNone/>
            </a:pPr>
            <a:endParaRPr lang="en-US" dirty="0"/>
          </a:p>
          <a:p>
            <a:pPr>
              <a:buClr>
                <a:schemeClr val="bg1"/>
              </a:buClr>
              <a:buFont typeface="Wingdings" pitchFamily="2" charset="2"/>
              <a:buNone/>
            </a:pPr>
            <a:r>
              <a:rPr lang="en-US" dirty="0" smtClean="0">
                <a:solidFill>
                  <a:srgbClr val="FF0000"/>
                </a:solidFill>
              </a:rPr>
              <a:t>   &lt;</a:t>
            </a:r>
            <a:r>
              <a:rPr lang="en-US" dirty="0">
                <a:solidFill>
                  <a:srgbClr val="FF0000"/>
                </a:solidFill>
              </a:rPr>
              <a:t>BODY </a:t>
            </a:r>
            <a:r>
              <a:rPr lang="en-US" dirty="0" smtClean="0">
                <a:solidFill>
                  <a:srgbClr val="FF0000"/>
                </a:solidFill>
              </a:rPr>
              <a:t>    BACKGROUND</a:t>
            </a:r>
            <a:r>
              <a:rPr lang="en-US" dirty="0">
                <a:solidFill>
                  <a:srgbClr val="FF0000"/>
                </a:solidFill>
              </a:rPr>
              <a:t>=“hi.gif” </a:t>
            </a:r>
            <a:r>
              <a:rPr lang="en-US" dirty="0" smtClean="0">
                <a:solidFill>
                  <a:srgbClr val="FF0000"/>
                </a:solidFill>
              </a:rPr>
              <a:t>     </a:t>
            </a:r>
          </a:p>
          <a:p>
            <a:pPr>
              <a:buClr>
                <a:schemeClr val="bg1"/>
              </a:buClr>
              <a:buFont typeface="Wingdings" pitchFamily="2" charset="2"/>
              <a:buNone/>
            </a:pPr>
            <a:r>
              <a:rPr lang="en-US" dirty="0" smtClean="0">
                <a:solidFill>
                  <a:srgbClr val="FF0000"/>
                </a:solidFill>
              </a:rPr>
              <a:t>             BGCOLOR</a:t>
            </a:r>
            <a:r>
              <a:rPr lang="en-US" dirty="0">
                <a:solidFill>
                  <a:srgbClr val="FF0000"/>
                </a:solidFill>
              </a:rPr>
              <a:t>=“#FFFFFF</a:t>
            </a:r>
            <a:r>
              <a:rPr lang="en-US" dirty="0" smtClean="0">
                <a:solidFill>
                  <a:srgbClr val="FF0000"/>
                </a:solidFill>
              </a:rPr>
              <a:t>”&gt;</a:t>
            </a:r>
            <a:r>
              <a:rPr lang="en-US" dirty="0" smtClean="0"/>
              <a:t> </a:t>
            </a:r>
            <a:r>
              <a:rPr lang="en-US" sz="2400" dirty="0" smtClean="0"/>
              <a:t>Document's content.</a:t>
            </a:r>
            <a:r>
              <a:rPr lang="en-US" sz="2400" b="1" dirty="0" smtClean="0">
                <a:solidFill>
                  <a:srgbClr val="FF0000"/>
                </a:solidFill>
              </a:rPr>
              <a:t> </a:t>
            </a:r>
            <a:r>
              <a:rPr lang="en-US" dirty="0" smtClean="0">
                <a:solidFill>
                  <a:srgbClr val="FF0000"/>
                </a:solidFill>
              </a:rPr>
              <a:t>&lt;/</a:t>
            </a:r>
            <a:r>
              <a:rPr lang="en-US" dirty="0">
                <a:solidFill>
                  <a:srgbClr val="FF0000"/>
                </a:solidFill>
              </a:rPr>
              <a:t>BODY&gt;</a:t>
            </a:r>
          </a:p>
          <a:p>
            <a:pPr>
              <a:buClr>
                <a:schemeClr val="bg1"/>
              </a:buClr>
              <a:buFont typeface="Wingdings" pitchFamily="2" charset="2"/>
              <a:buNone/>
            </a:pPr>
            <a:endParaRPr lang="en-US" dirty="0">
              <a:solidFill>
                <a:srgbClr val="FF0000"/>
              </a:solidFill>
            </a:endParaRPr>
          </a:p>
          <a:p>
            <a:pPr>
              <a:buClr>
                <a:schemeClr val="bg1"/>
              </a:buClr>
              <a:buFont typeface="Wingdings" pitchFamily="2" charset="2"/>
              <a:buNone/>
            </a:pPr>
            <a:r>
              <a:rPr lang="en-US" dirty="0"/>
              <a:t>	</a:t>
            </a:r>
          </a:p>
        </p:txBody>
      </p:sp>
      <p:sp>
        <p:nvSpPr>
          <p:cNvPr id="7" name="Title 4"/>
          <p:cNvSpPr>
            <a:spLocks noGrp="1"/>
          </p:cNvSpPr>
          <p:nvPr>
            <p:ph type="title"/>
          </p:nvPr>
        </p:nvSpPr>
        <p:spPr>
          <a:xfrm>
            <a:off x="533400" y="228600"/>
            <a:ext cx="8229600" cy="1143000"/>
          </a:xfrm>
        </p:spPr>
        <p:txBody>
          <a:bodyPr/>
          <a:lstStyle/>
          <a:p>
            <a:r>
              <a:rPr lang="en-US" dirty="0" smtClean="0">
                <a:solidFill>
                  <a:schemeClr val="accent2"/>
                </a:solidFill>
              </a:rPr>
              <a:t>Using Image Background</a:t>
            </a:r>
            <a:endParaRPr lang="en-US" dirty="0"/>
          </a:p>
        </p:txBody>
      </p:sp>
    </p:spTree>
    <p:extLst>
      <p:ext uri="{BB962C8B-B14F-4D97-AF65-F5344CB8AC3E}">
        <p14:creationId xmlns:p14="http://schemas.microsoft.com/office/powerpoint/2010/main" val="142630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6B09A7D-B70A-4729-BF95-57EA58A88FD6}" type="slidenum">
              <a:rPr lang="ar-SA"/>
              <a:pPr/>
              <a:t>23</a:t>
            </a:fld>
            <a:endParaRPr lang="en-US"/>
          </a:p>
        </p:txBody>
      </p:sp>
      <p:sp>
        <p:nvSpPr>
          <p:cNvPr id="23554" name="Rectangle 2"/>
          <p:cNvSpPr>
            <a:spLocks noGrp="1" noChangeArrowheads="1"/>
          </p:cNvSpPr>
          <p:nvPr>
            <p:ph type="title"/>
          </p:nvPr>
        </p:nvSpPr>
        <p:spPr>
          <a:xfrm>
            <a:off x="457200" y="304800"/>
            <a:ext cx="8229600" cy="1143000"/>
          </a:xfrm>
          <a:noFill/>
        </p:spPr>
        <p:txBody>
          <a:bodyPr/>
          <a:lstStyle/>
          <a:p>
            <a:r>
              <a:rPr lang="en-US" dirty="0" smtClean="0">
                <a:solidFill>
                  <a:schemeClr val="accent2"/>
                </a:solidFill>
              </a:rPr>
              <a:t>LINK, VLINK, and ALINK</a:t>
            </a:r>
            <a:endParaRPr lang="en-US" dirty="0">
              <a:solidFill>
                <a:schemeClr val="accent2"/>
              </a:solidFill>
            </a:endParaRPr>
          </a:p>
        </p:txBody>
      </p:sp>
      <p:sp>
        <p:nvSpPr>
          <p:cNvPr id="23555" name="Rectangle 3"/>
          <p:cNvSpPr>
            <a:spLocks noGrp="1" noChangeArrowheads="1"/>
          </p:cNvSpPr>
          <p:nvPr>
            <p:ph type="body" idx="1"/>
          </p:nvPr>
        </p:nvSpPr>
        <p:spPr>
          <a:xfrm>
            <a:off x="0" y="1600200"/>
            <a:ext cx="9144000" cy="5257800"/>
          </a:xfrm>
          <a:noFill/>
        </p:spPr>
        <p:txBody>
          <a:bodyPr/>
          <a:lstStyle/>
          <a:p>
            <a:pPr marL="609600" indent="-609600">
              <a:buClr>
                <a:schemeClr val="bg1"/>
              </a:buClr>
              <a:buFont typeface="Wingdings" pitchFamily="2" charset="2"/>
              <a:buNone/>
            </a:pPr>
            <a:r>
              <a:rPr lang="en-US" sz="2800" dirty="0"/>
              <a:t>These attributes control the colors of the different link states:</a:t>
            </a:r>
          </a:p>
          <a:p>
            <a:pPr marL="609600" indent="-609600">
              <a:buClr>
                <a:schemeClr val="bg1"/>
              </a:buClr>
              <a:buFont typeface="Wingdings" pitchFamily="2" charset="2"/>
              <a:buNone/>
            </a:pPr>
            <a:r>
              <a:rPr lang="en-US" sz="2800" dirty="0"/>
              <a:t>1. </a:t>
            </a:r>
            <a:r>
              <a:rPr lang="en-US" sz="2800" dirty="0" smtClean="0">
                <a:solidFill>
                  <a:srgbClr val="7030A0"/>
                </a:solidFill>
              </a:rPr>
              <a:t>LINK   </a:t>
            </a:r>
            <a:r>
              <a:rPr lang="en-US" sz="2800" dirty="0" smtClean="0"/>
              <a:t>  –  </a:t>
            </a:r>
            <a:r>
              <a:rPr lang="en-US" sz="2800" dirty="0"/>
              <a:t>initial appearance </a:t>
            </a:r>
            <a:r>
              <a:rPr lang="en-US" sz="2800" dirty="0" smtClean="0"/>
              <a:t>   	–    default </a:t>
            </a:r>
            <a:r>
              <a:rPr lang="en-US" sz="2800" dirty="0"/>
              <a:t>= Blue.</a:t>
            </a:r>
          </a:p>
          <a:p>
            <a:pPr marL="609600" indent="-609600">
              <a:buClr>
                <a:schemeClr val="bg1"/>
              </a:buClr>
              <a:buFont typeface="Wingdings" pitchFamily="2" charset="2"/>
              <a:buNone/>
            </a:pPr>
            <a:r>
              <a:rPr lang="en-US" sz="2800" dirty="0"/>
              <a:t>2. </a:t>
            </a:r>
            <a:r>
              <a:rPr lang="en-US" sz="2800" dirty="0">
                <a:solidFill>
                  <a:srgbClr val="7030A0"/>
                </a:solidFill>
              </a:rPr>
              <a:t>VLINK</a:t>
            </a:r>
            <a:r>
              <a:rPr lang="en-US" sz="2800" dirty="0"/>
              <a:t> </a:t>
            </a:r>
            <a:r>
              <a:rPr lang="en-US" sz="2800" dirty="0" smtClean="0"/>
              <a:t> –  visited </a:t>
            </a:r>
            <a:r>
              <a:rPr lang="en-US" sz="2800" dirty="0"/>
              <a:t>link </a:t>
            </a:r>
            <a:r>
              <a:rPr lang="en-US" sz="2800" dirty="0" smtClean="0"/>
              <a:t>			–    default </a:t>
            </a:r>
            <a:r>
              <a:rPr lang="en-US" sz="2800" dirty="0"/>
              <a:t>= Purple.</a:t>
            </a:r>
          </a:p>
          <a:p>
            <a:pPr marL="609600" indent="-609600">
              <a:buClr>
                <a:schemeClr val="bg1"/>
              </a:buClr>
              <a:buFont typeface="Wingdings" pitchFamily="2" charset="2"/>
              <a:buNone/>
            </a:pPr>
            <a:r>
              <a:rPr lang="en-US" sz="2800" dirty="0"/>
              <a:t>3. </a:t>
            </a:r>
            <a:r>
              <a:rPr lang="en-US" sz="2800" dirty="0">
                <a:solidFill>
                  <a:srgbClr val="7030A0"/>
                </a:solidFill>
              </a:rPr>
              <a:t>ALINK</a:t>
            </a:r>
            <a:r>
              <a:rPr lang="en-US" sz="2800" dirty="0"/>
              <a:t> </a:t>
            </a:r>
            <a:r>
              <a:rPr lang="en-US" sz="2800" dirty="0" smtClean="0"/>
              <a:t> –  active </a:t>
            </a:r>
            <a:r>
              <a:rPr lang="en-US" sz="2800" dirty="0"/>
              <a:t>link being </a:t>
            </a:r>
            <a:r>
              <a:rPr lang="en-US" sz="2800" dirty="0" smtClean="0"/>
              <a:t>clicked	–    default = </a:t>
            </a:r>
            <a:r>
              <a:rPr lang="en-US" sz="2800" dirty="0"/>
              <a:t>Yellow</a:t>
            </a:r>
            <a:r>
              <a:rPr lang="en-US" sz="2800" dirty="0" smtClean="0"/>
              <a:t>.</a:t>
            </a:r>
          </a:p>
          <a:p>
            <a:pPr marL="609600" indent="-609600">
              <a:buClr>
                <a:schemeClr val="bg1"/>
              </a:buClr>
              <a:buFont typeface="Wingdings" pitchFamily="2" charset="2"/>
              <a:buNone/>
            </a:pPr>
            <a:endParaRPr lang="en-US" sz="2800" dirty="0"/>
          </a:p>
          <a:p>
            <a:pPr marL="609600" indent="-609600">
              <a:buClr>
                <a:schemeClr val="bg1"/>
              </a:buClr>
              <a:buFont typeface="Wingdings" pitchFamily="2" charset="2"/>
              <a:buNone/>
            </a:pPr>
            <a:r>
              <a:rPr lang="en-US" sz="2800" dirty="0"/>
              <a:t>The Format for setting these attributes is:</a:t>
            </a:r>
          </a:p>
          <a:p>
            <a:pPr marL="609600" indent="-609600">
              <a:buClr>
                <a:schemeClr val="bg1"/>
              </a:buClr>
              <a:buFont typeface="Wingdings" pitchFamily="2" charset="2"/>
              <a:buNone/>
            </a:pPr>
            <a:r>
              <a:rPr lang="en-US" sz="2800" dirty="0">
                <a:solidFill>
                  <a:srgbClr val="FF0000"/>
                </a:solidFill>
              </a:rPr>
              <a:t>&lt;BODY BGCOLOR=“#FFFFFF” TEXT=“#FF0000” </a:t>
            </a:r>
            <a:r>
              <a:rPr lang="en-US" sz="2800" dirty="0" smtClean="0">
                <a:solidFill>
                  <a:srgbClr val="FF0000"/>
                </a:solidFill>
              </a:rPr>
              <a:t>  	 	 		LINK</a:t>
            </a:r>
            <a:r>
              <a:rPr lang="en-US" sz="2800" dirty="0">
                <a:solidFill>
                  <a:srgbClr val="FF0000"/>
                </a:solidFill>
              </a:rPr>
              <a:t>=“#0000FF”</a:t>
            </a:r>
          </a:p>
          <a:p>
            <a:pPr marL="609600" indent="-609600">
              <a:buClr>
                <a:schemeClr val="bg1"/>
              </a:buClr>
              <a:buFont typeface="Wingdings" pitchFamily="2" charset="2"/>
              <a:buNone/>
            </a:pPr>
            <a:r>
              <a:rPr lang="en-US" sz="2800" dirty="0">
                <a:solidFill>
                  <a:srgbClr val="FF0000"/>
                </a:solidFill>
              </a:rPr>
              <a:t>      </a:t>
            </a:r>
            <a:r>
              <a:rPr lang="en-US" sz="2800" dirty="0" smtClean="0">
                <a:solidFill>
                  <a:srgbClr val="FF0000"/>
                </a:solidFill>
              </a:rPr>
              <a:t> 			 VLINK</a:t>
            </a:r>
            <a:r>
              <a:rPr lang="en-US" sz="2800" dirty="0">
                <a:solidFill>
                  <a:srgbClr val="FF0000"/>
                </a:solidFill>
              </a:rPr>
              <a:t>=“#</a:t>
            </a:r>
            <a:r>
              <a:rPr lang="en-US" sz="2800" dirty="0">
                <a:solidFill>
                  <a:srgbClr val="FF00FF"/>
                </a:solidFill>
              </a:rPr>
              <a:t>FF00FF</a:t>
            </a:r>
            <a:r>
              <a:rPr lang="en-US" sz="2800" dirty="0">
                <a:solidFill>
                  <a:srgbClr val="FF0000"/>
                </a:solidFill>
              </a:rPr>
              <a:t>” </a:t>
            </a:r>
          </a:p>
          <a:p>
            <a:pPr marL="609600" indent="-609600">
              <a:buClr>
                <a:schemeClr val="bg1"/>
              </a:buClr>
              <a:buFont typeface="Wingdings" pitchFamily="2" charset="2"/>
              <a:buNone/>
            </a:pPr>
            <a:r>
              <a:rPr lang="en-US" sz="2800" dirty="0">
                <a:solidFill>
                  <a:srgbClr val="FF0000"/>
                </a:solidFill>
              </a:rPr>
              <a:t>     </a:t>
            </a:r>
            <a:r>
              <a:rPr lang="en-US" sz="2800" dirty="0" smtClean="0">
                <a:solidFill>
                  <a:srgbClr val="FF0000"/>
                </a:solidFill>
              </a:rPr>
              <a:t>   		ALINK</a:t>
            </a:r>
            <a:r>
              <a:rPr lang="en-US" sz="2800" dirty="0">
                <a:solidFill>
                  <a:srgbClr val="FF0000"/>
                </a:solidFill>
              </a:rPr>
              <a:t>=“</a:t>
            </a:r>
            <a:r>
              <a:rPr lang="en-US" sz="2800" dirty="0">
                <a:solidFill>
                  <a:schemeClr val="accent1">
                    <a:lumMod val="75000"/>
                  </a:schemeClr>
                </a:solidFill>
              </a:rPr>
              <a:t>FFFF00</a:t>
            </a:r>
            <a:r>
              <a:rPr lang="en-US" sz="2800" dirty="0">
                <a:solidFill>
                  <a:srgbClr val="FF0000"/>
                </a:solidFill>
              </a:rPr>
              <a:t>”&gt; </a:t>
            </a:r>
            <a:r>
              <a:rPr lang="en-US" sz="2000" dirty="0" smtClean="0"/>
              <a:t>Document's content.</a:t>
            </a:r>
            <a:r>
              <a:rPr lang="en-US" sz="2000" b="1" dirty="0" smtClean="0">
                <a:solidFill>
                  <a:srgbClr val="FF0000"/>
                </a:solidFill>
              </a:rPr>
              <a:t> </a:t>
            </a:r>
            <a:r>
              <a:rPr lang="en-US" sz="2800" dirty="0" smtClean="0">
                <a:solidFill>
                  <a:srgbClr val="FF0000"/>
                </a:solidFill>
              </a:rPr>
              <a:t>&lt;/</a:t>
            </a:r>
            <a:r>
              <a:rPr lang="en-US" sz="2800" dirty="0">
                <a:solidFill>
                  <a:srgbClr val="FF0000"/>
                </a:solidFill>
              </a:rPr>
              <a:t>BODY&gt;</a:t>
            </a:r>
          </a:p>
          <a:p>
            <a:pPr marL="609600" indent="-609600">
              <a:buClr>
                <a:schemeClr val="bg1"/>
              </a:buClr>
              <a:buFontTx/>
              <a:buAutoNum type="arabicPeriod"/>
            </a:pPr>
            <a:endParaRPr lang="en-US" sz="2800" dirty="0">
              <a:solidFill>
                <a:srgbClr val="FF0000"/>
              </a:solidFill>
            </a:endParaRPr>
          </a:p>
        </p:txBody>
      </p:sp>
    </p:spTree>
    <p:extLst>
      <p:ext uri="{BB962C8B-B14F-4D97-AF65-F5344CB8AC3E}">
        <p14:creationId xmlns:p14="http://schemas.microsoft.com/office/powerpoint/2010/main" val="1440224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E6144B0-5141-4DEE-9CC3-A6011C40CA68}" type="slidenum">
              <a:rPr lang="ar-SA"/>
              <a:pPr/>
              <a:t>24</a:t>
            </a:fld>
            <a:endParaRPr lang="en-US"/>
          </a:p>
        </p:txBody>
      </p:sp>
      <p:sp>
        <p:nvSpPr>
          <p:cNvPr id="28674" name="Rectangle 2"/>
          <p:cNvSpPr>
            <a:spLocks noGrp="1" noChangeArrowheads="1"/>
          </p:cNvSpPr>
          <p:nvPr>
            <p:ph type="title"/>
          </p:nvPr>
        </p:nvSpPr>
        <p:spPr>
          <a:xfrm>
            <a:off x="457200" y="381000"/>
            <a:ext cx="8458200" cy="1143000"/>
          </a:xfrm>
          <a:noFill/>
        </p:spPr>
        <p:txBody>
          <a:bodyPr>
            <a:normAutofit/>
          </a:bodyPr>
          <a:lstStyle/>
          <a:p>
            <a:r>
              <a:rPr lang="en-US" sz="3200" dirty="0">
                <a:solidFill>
                  <a:srgbClr val="C00000"/>
                </a:solidFill>
              </a:rPr>
              <a:t>H</a:t>
            </a:r>
            <a:r>
              <a:rPr lang="en-US" sz="3200" b="1" dirty="0">
                <a:solidFill>
                  <a:srgbClr val="C00000"/>
                </a:solidFill>
              </a:rPr>
              <a:t>eadings, </a:t>
            </a:r>
            <a:r>
              <a:rPr lang="en-US" sz="3200" dirty="0">
                <a:solidFill>
                  <a:srgbClr val="C00000"/>
                </a:solidFill>
              </a:rPr>
              <a:t>P</a:t>
            </a:r>
            <a:r>
              <a:rPr lang="en-US" sz="3200" b="1" dirty="0">
                <a:solidFill>
                  <a:srgbClr val="C00000"/>
                </a:solidFill>
              </a:rPr>
              <a:t>aragraphs, </a:t>
            </a:r>
            <a:r>
              <a:rPr lang="en-US" sz="3200" dirty="0">
                <a:solidFill>
                  <a:srgbClr val="C00000"/>
                </a:solidFill>
              </a:rPr>
              <a:t>B</a:t>
            </a:r>
            <a:r>
              <a:rPr lang="en-US" sz="3200" b="1" dirty="0">
                <a:solidFill>
                  <a:srgbClr val="C00000"/>
                </a:solidFill>
              </a:rPr>
              <a:t>reaks &amp; </a:t>
            </a:r>
            <a:r>
              <a:rPr lang="en-US" sz="3200" dirty="0">
                <a:solidFill>
                  <a:srgbClr val="C00000"/>
                </a:solidFill>
              </a:rPr>
              <a:t>H</a:t>
            </a:r>
            <a:r>
              <a:rPr lang="en-US" sz="3200" b="1" dirty="0">
                <a:solidFill>
                  <a:srgbClr val="C00000"/>
                </a:solidFill>
              </a:rPr>
              <a:t>orizontal </a:t>
            </a:r>
            <a:r>
              <a:rPr lang="en-US" sz="3200" dirty="0">
                <a:solidFill>
                  <a:srgbClr val="C00000"/>
                </a:solidFill>
              </a:rPr>
              <a:t>R</a:t>
            </a:r>
            <a:r>
              <a:rPr lang="en-US" sz="3200" b="1" dirty="0">
                <a:solidFill>
                  <a:srgbClr val="C00000"/>
                </a:solidFill>
              </a:rPr>
              <a:t>ules</a:t>
            </a:r>
            <a:endParaRPr lang="en-US" sz="3200" dirty="0">
              <a:solidFill>
                <a:srgbClr val="C00000"/>
              </a:solidFill>
            </a:endParaRPr>
          </a:p>
        </p:txBody>
      </p:sp>
      <p:sp>
        <p:nvSpPr>
          <p:cNvPr id="28675" name="Rectangle 3"/>
          <p:cNvSpPr>
            <a:spLocks noGrp="1" noChangeArrowheads="1"/>
          </p:cNvSpPr>
          <p:nvPr>
            <p:ph type="body" idx="1"/>
          </p:nvPr>
        </p:nvSpPr>
        <p:spPr>
          <a:xfrm>
            <a:off x="457200" y="1829593"/>
            <a:ext cx="8229600" cy="4221163"/>
          </a:xfrm>
          <a:noFill/>
        </p:spPr>
        <p:txBody>
          <a:bodyPr/>
          <a:lstStyle/>
          <a:p>
            <a:pPr marL="609600" indent="-609600">
              <a:buFontTx/>
              <a:buNone/>
            </a:pPr>
            <a:r>
              <a:rPr lang="en-US" sz="2400" dirty="0"/>
              <a:t>In this chapter you will add headings to your page, insert paragraphs, add some breaks, and add horizontal rules.</a:t>
            </a:r>
          </a:p>
          <a:p>
            <a:pPr marL="609600" indent="-609600">
              <a:buFontTx/>
              <a:buNone/>
            </a:pPr>
            <a:endParaRPr lang="en-US" sz="2400" b="1" dirty="0" smtClean="0"/>
          </a:p>
          <a:p>
            <a:pPr marL="609600" indent="-609600">
              <a:buFontTx/>
              <a:buNone/>
            </a:pPr>
            <a:r>
              <a:rPr lang="en-US" sz="2400" b="1" dirty="0" smtClean="0"/>
              <a:t>Objectives</a:t>
            </a:r>
            <a:endParaRPr lang="en-US" sz="2400" b="1" dirty="0"/>
          </a:p>
          <a:p>
            <a:pPr marL="609600" indent="-609600">
              <a:buFontTx/>
              <a:buNone/>
            </a:pPr>
            <a:r>
              <a:rPr lang="en-US" sz="2400" dirty="0"/>
              <a:t>Upon completing this section, you should be able to</a:t>
            </a:r>
          </a:p>
          <a:p>
            <a:pPr marL="609600" indent="-609600">
              <a:buClr>
                <a:schemeClr val="bg1"/>
              </a:buClr>
              <a:buFont typeface="Monotype Sorts" pitchFamily="2" charset="2"/>
              <a:buAutoNum type="arabicPeriod"/>
            </a:pPr>
            <a:r>
              <a:rPr lang="en-US" sz="2400" dirty="0"/>
              <a:t>List and describe the different Heading elements.</a:t>
            </a:r>
          </a:p>
          <a:p>
            <a:pPr marL="609600" indent="-609600">
              <a:buClr>
                <a:schemeClr val="bg1"/>
              </a:buClr>
              <a:buFont typeface="Monotype Sorts" pitchFamily="2" charset="2"/>
              <a:buAutoNum type="arabicPeriod"/>
            </a:pPr>
            <a:r>
              <a:rPr lang="en-US" sz="2400" dirty="0"/>
              <a:t>Use Paragraphs to add text to a document.</a:t>
            </a:r>
          </a:p>
          <a:p>
            <a:pPr marL="609600" indent="-609600">
              <a:buClr>
                <a:schemeClr val="bg1"/>
              </a:buClr>
              <a:buFont typeface="Monotype Sorts" pitchFamily="2" charset="2"/>
              <a:buAutoNum type="arabicPeriod"/>
            </a:pPr>
            <a:r>
              <a:rPr lang="en-US" sz="2400" dirty="0"/>
              <a:t>Insert breaks where necessary.</a:t>
            </a:r>
          </a:p>
          <a:p>
            <a:pPr marL="609600" indent="-609600">
              <a:buClr>
                <a:schemeClr val="bg1"/>
              </a:buClr>
              <a:buFont typeface="Monotype Sorts" pitchFamily="2" charset="2"/>
              <a:buAutoNum type="arabicPeriod"/>
            </a:pPr>
            <a:r>
              <a:rPr lang="en-US" sz="2400" dirty="0"/>
              <a:t>Add a Horizontal Rule.</a:t>
            </a:r>
          </a:p>
          <a:p>
            <a:pPr marL="609600" indent="-609600">
              <a:buFontTx/>
              <a:buNone/>
            </a:pPr>
            <a:endParaRPr lang="en-US" sz="2400" dirty="0"/>
          </a:p>
        </p:txBody>
      </p:sp>
    </p:spTree>
    <p:extLst>
      <p:ext uri="{BB962C8B-B14F-4D97-AF65-F5344CB8AC3E}">
        <p14:creationId xmlns:p14="http://schemas.microsoft.com/office/powerpoint/2010/main" val="543606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0E2E119-FE01-4D98-8BC6-BD8DA7F696BC}" type="slidenum">
              <a:rPr lang="ar-SA"/>
              <a:pPr/>
              <a:t>25</a:t>
            </a:fld>
            <a:endParaRPr lang="en-US"/>
          </a:p>
        </p:txBody>
      </p:sp>
      <p:sp>
        <p:nvSpPr>
          <p:cNvPr id="29698" name="Rectangle 2"/>
          <p:cNvSpPr>
            <a:spLocks noGrp="1" noChangeArrowheads="1"/>
          </p:cNvSpPr>
          <p:nvPr>
            <p:ph type="title"/>
          </p:nvPr>
        </p:nvSpPr>
        <p:spPr>
          <a:xfrm>
            <a:off x="457200" y="304800"/>
            <a:ext cx="8229600" cy="1143000"/>
          </a:xfrm>
          <a:noFill/>
        </p:spPr>
        <p:txBody>
          <a:bodyPr/>
          <a:lstStyle/>
          <a:p>
            <a:r>
              <a:rPr lang="en-US" dirty="0">
                <a:solidFill>
                  <a:srgbClr val="C00000"/>
                </a:solidFill>
              </a:rPr>
              <a:t>Headings, &lt;</a:t>
            </a:r>
            <a:r>
              <a:rPr lang="en-US" dirty="0" err="1">
                <a:solidFill>
                  <a:srgbClr val="C00000"/>
                </a:solidFill>
              </a:rPr>
              <a:t>Hx</a:t>
            </a:r>
            <a:r>
              <a:rPr lang="en-US" dirty="0">
                <a:solidFill>
                  <a:srgbClr val="C00000"/>
                </a:solidFill>
              </a:rPr>
              <a:t>&gt; &lt;/</a:t>
            </a:r>
            <a:r>
              <a:rPr lang="en-US" dirty="0" err="1">
                <a:solidFill>
                  <a:srgbClr val="C00000"/>
                </a:solidFill>
              </a:rPr>
              <a:t>Hx</a:t>
            </a:r>
            <a:r>
              <a:rPr lang="en-US" dirty="0">
                <a:solidFill>
                  <a:srgbClr val="C00000"/>
                </a:solidFill>
              </a:rPr>
              <a:t>&gt;</a:t>
            </a:r>
          </a:p>
        </p:txBody>
      </p:sp>
      <p:sp>
        <p:nvSpPr>
          <p:cNvPr id="29699" name="Rectangle 3"/>
          <p:cNvSpPr>
            <a:spLocks noGrp="1" noChangeArrowheads="1"/>
          </p:cNvSpPr>
          <p:nvPr>
            <p:ph type="body" idx="1"/>
          </p:nvPr>
        </p:nvSpPr>
        <p:spPr>
          <a:xfrm>
            <a:off x="457200" y="1676400"/>
            <a:ext cx="8229600" cy="4525963"/>
          </a:xfrm>
          <a:noFill/>
        </p:spPr>
        <p:txBody>
          <a:bodyPr/>
          <a:lstStyle/>
          <a:p>
            <a:pPr>
              <a:lnSpc>
                <a:spcPct val="80000"/>
              </a:lnSpc>
            </a:pPr>
            <a:r>
              <a:rPr lang="en-US" sz="2800" dirty="0"/>
              <a:t>Inside the</a:t>
            </a:r>
            <a:r>
              <a:rPr lang="en-US" sz="2800" b="1" dirty="0"/>
              <a:t> BODY </a:t>
            </a:r>
            <a:r>
              <a:rPr lang="en-US" sz="2800" dirty="0"/>
              <a:t>element, heading elements </a:t>
            </a:r>
            <a:r>
              <a:rPr lang="en-US" sz="2800" b="1" dirty="0"/>
              <a:t>H1 </a:t>
            </a:r>
            <a:r>
              <a:rPr lang="en-US" sz="2800" dirty="0"/>
              <a:t>through </a:t>
            </a:r>
            <a:r>
              <a:rPr lang="en-US" sz="2800" b="1" dirty="0"/>
              <a:t>H6</a:t>
            </a:r>
            <a:r>
              <a:rPr lang="en-US" sz="2800" dirty="0"/>
              <a:t> are generally used for major divisions of the document. </a:t>
            </a:r>
            <a:endParaRPr lang="en-US" sz="2800" dirty="0" smtClean="0"/>
          </a:p>
          <a:p>
            <a:pPr>
              <a:lnSpc>
                <a:spcPct val="80000"/>
              </a:lnSpc>
            </a:pPr>
            <a:r>
              <a:rPr lang="en-US" sz="2800" dirty="0" smtClean="0"/>
              <a:t>Headings </a:t>
            </a:r>
            <a:r>
              <a:rPr lang="en-US" sz="2800" dirty="0"/>
              <a:t>are permitted to appear in any order, but you will obtain the best results when your documents are displayed in a browser if you follow these guidelines</a:t>
            </a:r>
            <a:r>
              <a:rPr lang="en-US" sz="2800" dirty="0" smtClean="0"/>
              <a:t>:</a:t>
            </a:r>
          </a:p>
          <a:p>
            <a:pPr marL="0" indent="0">
              <a:lnSpc>
                <a:spcPct val="80000"/>
              </a:lnSpc>
              <a:buNone/>
            </a:pPr>
            <a:endParaRPr lang="en-US" sz="2800" dirty="0"/>
          </a:p>
          <a:p>
            <a:pPr marL="609600" indent="-609600">
              <a:lnSpc>
                <a:spcPct val="80000"/>
              </a:lnSpc>
              <a:buFont typeface="Wingdings" pitchFamily="2" charset="2"/>
              <a:buAutoNum type="arabicPeriod"/>
            </a:pPr>
            <a:r>
              <a:rPr lang="en-US" sz="2400" b="1" dirty="0"/>
              <a:t>H1</a:t>
            </a:r>
            <a:r>
              <a:rPr lang="en-US" sz="2400" dirty="0"/>
              <a:t>: should be used as the highest level of heading, </a:t>
            </a:r>
            <a:r>
              <a:rPr lang="en-US" sz="2400" b="1" dirty="0"/>
              <a:t>H2</a:t>
            </a:r>
            <a:r>
              <a:rPr lang="en-US" sz="2400" dirty="0"/>
              <a:t> as the next highest, and so forth.</a:t>
            </a:r>
          </a:p>
          <a:p>
            <a:pPr marL="609600" indent="-609600">
              <a:lnSpc>
                <a:spcPct val="80000"/>
              </a:lnSpc>
              <a:buFont typeface="Wingdings" pitchFamily="2" charset="2"/>
              <a:buAutoNum type="arabicPeriod"/>
            </a:pPr>
            <a:r>
              <a:rPr lang="en-US" sz="2400" dirty="0"/>
              <a:t>You should not skip heading levels: e.g., an</a:t>
            </a:r>
            <a:r>
              <a:rPr lang="en-US" sz="2400" b="1" dirty="0"/>
              <a:t> H3 </a:t>
            </a:r>
            <a:r>
              <a:rPr lang="en-US" sz="2400" dirty="0"/>
              <a:t>should not appear after an </a:t>
            </a:r>
            <a:r>
              <a:rPr lang="en-US" sz="2400" b="1" dirty="0"/>
              <a:t>H1</a:t>
            </a:r>
            <a:r>
              <a:rPr lang="en-US" sz="2400" dirty="0"/>
              <a:t>, unless there is an</a:t>
            </a:r>
            <a:r>
              <a:rPr lang="en-US" sz="2400" b="1" dirty="0"/>
              <a:t> H2</a:t>
            </a:r>
            <a:r>
              <a:rPr lang="en-US" sz="2400" dirty="0"/>
              <a:t> between them.</a:t>
            </a:r>
          </a:p>
        </p:txBody>
      </p:sp>
    </p:spTree>
    <p:extLst>
      <p:ext uri="{BB962C8B-B14F-4D97-AF65-F5344CB8AC3E}">
        <p14:creationId xmlns:p14="http://schemas.microsoft.com/office/powerpoint/2010/main" val="2933705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69129F3-D472-4F3E-8341-BE8FCBBC226A}" type="slidenum">
              <a:rPr lang="ar-SA"/>
              <a:pPr/>
              <a:t>26</a:t>
            </a:fld>
            <a:endParaRPr lang="en-US"/>
          </a:p>
        </p:txBody>
      </p:sp>
      <p:sp>
        <p:nvSpPr>
          <p:cNvPr id="30722" name="Rectangle 2"/>
          <p:cNvSpPr>
            <a:spLocks noGrp="1" noChangeArrowheads="1"/>
          </p:cNvSpPr>
          <p:nvPr>
            <p:ph type="title"/>
          </p:nvPr>
        </p:nvSpPr>
        <p:spPr>
          <a:xfrm>
            <a:off x="606425" y="274638"/>
            <a:ext cx="7931150" cy="1143000"/>
          </a:xfrm>
          <a:noFill/>
        </p:spPr>
        <p:txBody>
          <a:bodyPr/>
          <a:lstStyle/>
          <a:p>
            <a:r>
              <a:rPr lang="en-US" dirty="0">
                <a:solidFill>
                  <a:srgbClr val="C00000"/>
                </a:solidFill>
              </a:rPr>
              <a:t>Headings, &lt;</a:t>
            </a:r>
            <a:r>
              <a:rPr lang="en-US" dirty="0" err="1">
                <a:solidFill>
                  <a:srgbClr val="C00000"/>
                </a:solidFill>
              </a:rPr>
              <a:t>Hx</a:t>
            </a:r>
            <a:r>
              <a:rPr lang="en-US" dirty="0">
                <a:solidFill>
                  <a:srgbClr val="C00000"/>
                </a:solidFill>
              </a:rPr>
              <a:t>&gt; &lt;/</a:t>
            </a:r>
            <a:r>
              <a:rPr lang="en-US" dirty="0" err="1">
                <a:solidFill>
                  <a:srgbClr val="C00000"/>
                </a:solidFill>
              </a:rPr>
              <a:t>Hx</a:t>
            </a:r>
            <a:r>
              <a:rPr lang="en-US" dirty="0">
                <a:solidFill>
                  <a:srgbClr val="C00000"/>
                </a:solidFill>
              </a:rPr>
              <a:t>&gt;</a:t>
            </a:r>
          </a:p>
        </p:txBody>
      </p:sp>
      <p:sp>
        <p:nvSpPr>
          <p:cNvPr id="30723" name="Rectangle 3"/>
          <p:cNvSpPr>
            <a:spLocks noGrp="1" noChangeArrowheads="1"/>
          </p:cNvSpPr>
          <p:nvPr>
            <p:ph type="body" sz="half" idx="1"/>
          </p:nvPr>
        </p:nvSpPr>
        <p:spPr>
          <a:xfrm>
            <a:off x="457200" y="1600200"/>
            <a:ext cx="4033838" cy="4525963"/>
          </a:xfrm>
          <a:solidFill>
            <a:schemeClr val="bg1">
              <a:lumMod val="95000"/>
            </a:schemeClr>
          </a:solidFill>
        </p:spPr>
        <p:txBody>
          <a:bodyPr/>
          <a:lstStyle/>
          <a:p>
            <a:pPr>
              <a:lnSpc>
                <a:spcPct val="90000"/>
              </a:lnSpc>
              <a:buFontTx/>
              <a:buNone/>
            </a:pPr>
            <a:r>
              <a:rPr lang="en-US" sz="1800" dirty="0"/>
              <a:t>&lt;HTML&gt;</a:t>
            </a:r>
          </a:p>
          <a:p>
            <a:pPr>
              <a:lnSpc>
                <a:spcPct val="90000"/>
              </a:lnSpc>
              <a:buFontTx/>
              <a:buNone/>
            </a:pPr>
            <a:r>
              <a:rPr lang="en-US" sz="1800" dirty="0"/>
              <a:t>&lt;HEAD&gt;</a:t>
            </a:r>
          </a:p>
          <a:p>
            <a:pPr>
              <a:lnSpc>
                <a:spcPct val="90000"/>
              </a:lnSpc>
              <a:buFontTx/>
              <a:buNone/>
            </a:pPr>
            <a:r>
              <a:rPr lang="en-US" sz="1800" dirty="0"/>
              <a:t>&lt;TITLE&gt; Example Page&lt;/TITLE&gt;</a:t>
            </a:r>
          </a:p>
          <a:p>
            <a:pPr>
              <a:lnSpc>
                <a:spcPct val="90000"/>
              </a:lnSpc>
              <a:buFontTx/>
              <a:buNone/>
            </a:pPr>
            <a:r>
              <a:rPr lang="en-US" sz="1800" dirty="0"/>
              <a:t>&lt;/HEAD&gt;</a:t>
            </a:r>
          </a:p>
          <a:p>
            <a:pPr>
              <a:lnSpc>
                <a:spcPct val="90000"/>
              </a:lnSpc>
              <a:buFontTx/>
              <a:buNone/>
            </a:pPr>
            <a:r>
              <a:rPr lang="en-US" sz="1800" dirty="0"/>
              <a:t>&lt;BODY&gt;</a:t>
            </a:r>
          </a:p>
          <a:p>
            <a:pPr>
              <a:lnSpc>
                <a:spcPct val="90000"/>
              </a:lnSpc>
              <a:buFontTx/>
              <a:buNone/>
            </a:pPr>
            <a:r>
              <a:rPr lang="en-US" sz="1800" dirty="0"/>
              <a:t>&lt;H1&gt; Heading 1 &lt;/H1&gt;</a:t>
            </a:r>
          </a:p>
          <a:p>
            <a:pPr>
              <a:lnSpc>
                <a:spcPct val="90000"/>
              </a:lnSpc>
              <a:buFontTx/>
              <a:buNone/>
            </a:pPr>
            <a:r>
              <a:rPr lang="en-US" sz="1800" dirty="0"/>
              <a:t>&lt;H2&gt; Heading 2 &lt;/H2&gt;</a:t>
            </a:r>
          </a:p>
          <a:p>
            <a:pPr>
              <a:lnSpc>
                <a:spcPct val="90000"/>
              </a:lnSpc>
              <a:buFontTx/>
              <a:buNone/>
            </a:pPr>
            <a:r>
              <a:rPr lang="en-US" sz="1800" dirty="0"/>
              <a:t>&lt;H3&gt; Heading 3 &lt;/H3&gt;</a:t>
            </a:r>
          </a:p>
          <a:p>
            <a:pPr>
              <a:lnSpc>
                <a:spcPct val="90000"/>
              </a:lnSpc>
              <a:buFontTx/>
              <a:buNone/>
            </a:pPr>
            <a:r>
              <a:rPr lang="en-US" sz="1800" dirty="0"/>
              <a:t>&lt;H4&gt; Heading 4 &lt;/H4&gt;</a:t>
            </a:r>
          </a:p>
          <a:p>
            <a:pPr>
              <a:lnSpc>
                <a:spcPct val="90000"/>
              </a:lnSpc>
              <a:buFontTx/>
              <a:buNone/>
            </a:pPr>
            <a:r>
              <a:rPr lang="en-US" sz="1800" dirty="0"/>
              <a:t>&lt;H5&gt; Heading 5 &lt;/H5&gt;</a:t>
            </a:r>
          </a:p>
          <a:p>
            <a:pPr>
              <a:lnSpc>
                <a:spcPct val="90000"/>
              </a:lnSpc>
              <a:buFontTx/>
              <a:buNone/>
            </a:pPr>
            <a:r>
              <a:rPr lang="en-US" sz="1800" dirty="0"/>
              <a:t>&lt;H6&gt; Heading 6 &lt;/H6&gt;</a:t>
            </a:r>
          </a:p>
          <a:p>
            <a:pPr>
              <a:lnSpc>
                <a:spcPct val="90000"/>
              </a:lnSpc>
              <a:buFontTx/>
              <a:buNone/>
            </a:pPr>
            <a:r>
              <a:rPr lang="en-US" sz="1800" dirty="0"/>
              <a:t>&lt;/BODY&gt;</a:t>
            </a:r>
          </a:p>
          <a:p>
            <a:pPr>
              <a:lnSpc>
                <a:spcPct val="90000"/>
              </a:lnSpc>
              <a:buFontTx/>
              <a:buNone/>
            </a:pPr>
            <a:r>
              <a:rPr lang="en-US" sz="1800" dirty="0"/>
              <a:t>&lt;/HTML&gt;</a:t>
            </a:r>
          </a:p>
          <a:p>
            <a:pPr>
              <a:lnSpc>
                <a:spcPct val="90000"/>
              </a:lnSpc>
              <a:buFontTx/>
              <a:buNone/>
            </a:pPr>
            <a:endParaRPr lang="en-US" sz="1800" dirty="0"/>
          </a:p>
        </p:txBody>
      </p:sp>
      <p:sp>
        <p:nvSpPr>
          <p:cNvPr id="30724" name="Rectangle 4"/>
          <p:cNvSpPr>
            <a:spLocks noGrp="1" noChangeArrowheads="1"/>
          </p:cNvSpPr>
          <p:nvPr>
            <p:ph type="body" sz="half" idx="2"/>
          </p:nvPr>
        </p:nvSpPr>
        <p:spPr>
          <a:xfrm>
            <a:off x="4652963" y="1600200"/>
            <a:ext cx="4033837" cy="4525963"/>
          </a:xfrm>
          <a:solidFill>
            <a:schemeClr val="accent1">
              <a:lumMod val="20000"/>
              <a:lumOff val="80000"/>
            </a:schemeClr>
          </a:solidFill>
        </p:spPr>
        <p:txBody>
          <a:bodyPr/>
          <a:lstStyle/>
          <a:p>
            <a:pPr>
              <a:buFontTx/>
              <a:buNone/>
            </a:pPr>
            <a:endParaRPr lang="en-US" sz="3200" b="1">
              <a:solidFill>
                <a:schemeClr val="tx2"/>
              </a:solidFill>
            </a:endParaRPr>
          </a:p>
          <a:p>
            <a:pPr>
              <a:buFontTx/>
              <a:buNone/>
            </a:pPr>
            <a:endParaRPr lang="en-US" sz="3200" b="1">
              <a:solidFill>
                <a:schemeClr val="tx2"/>
              </a:solidFill>
            </a:endParaRPr>
          </a:p>
          <a:p>
            <a:pPr>
              <a:buFontTx/>
              <a:buNone/>
            </a:pPr>
            <a:r>
              <a:rPr lang="en-US" sz="3200" b="1">
                <a:solidFill>
                  <a:schemeClr val="tx2"/>
                </a:solidFill>
              </a:rPr>
              <a:t>Heading 1</a:t>
            </a:r>
          </a:p>
          <a:p>
            <a:pPr>
              <a:buFontTx/>
              <a:buNone/>
            </a:pPr>
            <a:r>
              <a:rPr lang="en-US" b="1">
                <a:solidFill>
                  <a:schemeClr val="tx2"/>
                </a:solidFill>
              </a:rPr>
              <a:t>Heading 2</a:t>
            </a:r>
          </a:p>
          <a:p>
            <a:pPr>
              <a:buFontTx/>
              <a:buNone/>
            </a:pPr>
            <a:r>
              <a:rPr lang="en-US" sz="2400" b="1">
                <a:solidFill>
                  <a:schemeClr val="tx2"/>
                </a:solidFill>
              </a:rPr>
              <a:t>Heading 3</a:t>
            </a:r>
          </a:p>
          <a:p>
            <a:pPr>
              <a:buFontTx/>
              <a:buNone/>
            </a:pPr>
            <a:r>
              <a:rPr lang="en-US" sz="2000" b="1">
                <a:solidFill>
                  <a:schemeClr val="tx2"/>
                </a:solidFill>
              </a:rPr>
              <a:t>Heading 4</a:t>
            </a:r>
          </a:p>
          <a:p>
            <a:pPr>
              <a:buFontTx/>
              <a:buNone/>
            </a:pPr>
            <a:r>
              <a:rPr lang="en-US" sz="1800" b="1">
                <a:solidFill>
                  <a:schemeClr val="tx2"/>
                </a:solidFill>
              </a:rPr>
              <a:t>Heading 5</a:t>
            </a:r>
          </a:p>
          <a:p>
            <a:pPr>
              <a:buFontTx/>
              <a:buNone/>
            </a:pPr>
            <a:r>
              <a:rPr lang="en-US" sz="1600" b="1">
                <a:solidFill>
                  <a:schemeClr val="tx2"/>
                </a:solidFill>
              </a:rPr>
              <a:t>Heading 6</a:t>
            </a:r>
          </a:p>
        </p:txBody>
      </p:sp>
    </p:spTree>
    <p:extLst>
      <p:ext uri="{BB962C8B-B14F-4D97-AF65-F5344CB8AC3E}">
        <p14:creationId xmlns:p14="http://schemas.microsoft.com/office/powerpoint/2010/main" val="637224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7E3CF35-115B-4EAA-A0C1-34DEF231C1A0}" type="slidenum">
              <a:rPr lang="ar-SA"/>
              <a:pPr/>
              <a:t>27</a:t>
            </a:fld>
            <a:endParaRPr lang="en-US"/>
          </a:p>
        </p:txBody>
      </p:sp>
      <p:sp>
        <p:nvSpPr>
          <p:cNvPr id="31746" name="Rectangle 2"/>
          <p:cNvSpPr>
            <a:spLocks noGrp="1" noChangeArrowheads="1"/>
          </p:cNvSpPr>
          <p:nvPr>
            <p:ph type="title"/>
          </p:nvPr>
        </p:nvSpPr>
        <p:spPr>
          <a:xfrm>
            <a:off x="457200" y="531813"/>
            <a:ext cx="8229600" cy="1143000"/>
          </a:xfrm>
          <a:noFill/>
        </p:spPr>
        <p:txBody>
          <a:bodyPr/>
          <a:lstStyle/>
          <a:p>
            <a:r>
              <a:rPr lang="en-US" dirty="0">
                <a:solidFill>
                  <a:srgbClr val="C00000"/>
                </a:solidFill>
              </a:rPr>
              <a:t>Paragraphs, &lt;P&gt; &lt;/P&gt;</a:t>
            </a:r>
          </a:p>
        </p:txBody>
      </p:sp>
      <p:sp>
        <p:nvSpPr>
          <p:cNvPr id="31747" name="Rectangle 3"/>
          <p:cNvSpPr>
            <a:spLocks noGrp="1" noChangeArrowheads="1"/>
          </p:cNvSpPr>
          <p:nvPr>
            <p:ph type="body" idx="1"/>
          </p:nvPr>
        </p:nvSpPr>
        <p:spPr>
          <a:noFill/>
        </p:spPr>
        <p:txBody>
          <a:bodyPr/>
          <a:lstStyle/>
          <a:p>
            <a:pPr>
              <a:buClr>
                <a:schemeClr val="bg1"/>
              </a:buClr>
              <a:buFont typeface="Wingdings" pitchFamily="2" charset="2"/>
              <a:buChar char="§"/>
            </a:pPr>
            <a:r>
              <a:rPr lang="en-US" dirty="0"/>
              <a:t>Paragraphs allow you to add text to a document in such a way that it will automatically adjust the end of line to suite the window size of the browser in which it is being displayed. Each line of text will stretch the entire length of the window.</a:t>
            </a:r>
          </a:p>
        </p:txBody>
      </p:sp>
    </p:spTree>
    <p:extLst>
      <p:ext uri="{BB962C8B-B14F-4D97-AF65-F5344CB8AC3E}">
        <p14:creationId xmlns:p14="http://schemas.microsoft.com/office/powerpoint/2010/main" val="8018508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9D222E7-278E-44F4-91AA-77869E33DDE1}" type="slidenum">
              <a:rPr lang="ar-SA"/>
              <a:pPr/>
              <a:t>28</a:t>
            </a:fld>
            <a:endParaRPr lang="en-US"/>
          </a:p>
        </p:txBody>
      </p:sp>
      <p:sp>
        <p:nvSpPr>
          <p:cNvPr id="32770" name="Rectangle 2"/>
          <p:cNvSpPr>
            <a:spLocks noGrp="1" noChangeArrowheads="1"/>
          </p:cNvSpPr>
          <p:nvPr>
            <p:ph type="title"/>
          </p:nvPr>
        </p:nvSpPr>
        <p:spPr>
          <a:xfrm>
            <a:off x="457200" y="451338"/>
            <a:ext cx="8229600" cy="1143000"/>
          </a:xfrm>
          <a:solidFill>
            <a:schemeClr val="bg1"/>
          </a:solidFill>
        </p:spPr>
        <p:txBody>
          <a:bodyPr/>
          <a:lstStyle/>
          <a:p>
            <a:r>
              <a:rPr lang="en-US" dirty="0">
                <a:solidFill>
                  <a:srgbClr val="C00000"/>
                </a:solidFill>
              </a:rPr>
              <a:t>Paragraphs, &lt;P&gt; &lt;/P&gt;</a:t>
            </a:r>
          </a:p>
        </p:txBody>
      </p:sp>
      <p:sp>
        <p:nvSpPr>
          <p:cNvPr id="32771" name="Rectangle 3"/>
          <p:cNvSpPr>
            <a:spLocks noGrp="1" noChangeArrowheads="1"/>
          </p:cNvSpPr>
          <p:nvPr>
            <p:ph type="body" sz="half" idx="1"/>
          </p:nvPr>
        </p:nvSpPr>
        <p:spPr>
          <a:xfrm>
            <a:off x="457200" y="1830387"/>
            <a:ext cx="4033838" cy="4525963"/>
          </a:xfrm>
          <a:solidFill>
            <a:schemeClr val="bg1">
              <a:lumMod val="85000"/>
            </a:schemeClr>
          </a:solidFill>
        </p:spPr>
        <p:txBody>
          <a:bodyPr>
            <a:noAutofit/>
          </a:bodyPr>
          <a:lstStyle/>
          <a:p>
            <a:pPr>
              <a:lnSpc>
                <a:spcPct val="90000"/>
              </a:lnSpc>
              <a:buFontTx/>
              <a:buNone/>
            </a:pPr>
            <a:r>
              <a:rPr lang="en-US" sz="1800" dirty="0"/>
              <a:t>&lt;HTML&gt;&lt;HEAD&gt;</a:t>
            </a:r>
          </a:p>
          <a:p>
            <a:pPr>
              <a:lnSpc>
                <a:spcPct val="90000"/>
              </a:lnSpc>
              <a:buFontTx/>
              <a:buNone/>
            </a:pPr>
            <a:r>
              <a:rPr lang="en-US" sz="1800" dirty="0"/>
              <a:t>&lt;TITLE&gt; Example Page&lt;/TITLE&gt;</a:t>
            </a:r>
          </a:p>
          <a:p>
            <a:pPr>
              <a:lnSpc>
                <a:spcPct val="90000"/>
              </a:lnSpc>
              <a:buFontTx/>
              <a:buNone/>
            </a:pPr>
            <a:r>
              <a:rPr lang="en-US" sz="1800" dirty="0"/>
              <a:t>&lt;/HEAD&gt;</a:t>
            </a:r>
          </a:p>
          <a:p>
            <a:pPr>
              <a:lnSpc>
                <a:spcPct val="90000"/>
              </a:lnSpc>
              <a:buFontTx/>
              <a:buNone/>
            </a:pPr>
            <a:r>
              <a:rPr lang="en-US" sz="1800" dirty="0"/>
              <a:t>&lt;BODY</a:t>
            </a:r>
            <a:r>
              <a:rPr lang="en-US" sz="1800" dirty="0" smtClean="0"/>
              <a:t>&gt;&lt;H1</a:t>
            </a:r>
            <a:r>
              <a:rPr lang="en-US" sz="1800" dirty="0"/>
              <a:t>&gt; Heading 1 &lt;/H1&gt;</a:t>
            </a:r>
          </a:p>
          <a:p>
            <a:pPr>
              <a:lnSpc>
                <a:spcPct val="90000"/>
              </a:lnSpc>
              <a:buFontTx/>
              <a:buNone/>
            </a:pPr>
            <a:r>
              <a:rPr lang="en-US" sz="1800" dirty="0"/>
              <a:t>&lt;P&gt; Paragraph 1, ….&lt;/P&gt;</a:t>
            </a:r>
          </a:p>
          <a:p>
            <a:pPr>
              <a:lnSpc>
                <a:spcPct val="90000"/>
              </a:lnSpc>
              <a:buFontTx/>
              <a:buNone/>
            </a:pPr>
            <a:r>
              <a:rPr lang="en-US" sz="1800" dirty="0"/>
              <a:t>&lt;H2&gt; Heading 2 &lt;/H2&gt;</a:t>
            </a:r>
          </a:p>
          <a:p>
            <a:pPr>
              <a:lnSpc>
                <a:spcPct val="90000"/>
              </a:lnSpc>
              <a:buFontTx/>
              <a:buNone/>
            </a:pPr>
            <a:r>
              <a:rPr lang="en-US" sz="1800" dirty="0"/>
              <a:t>&lt;P&gt; Paragraph 2, ….&lt;/P&gt;</a:t>
            </a:r>
          </a:p>
          <a:p>
            <a:pPr>
              <a:lnSpc>
                <a:spcPct val="90000"/>
              </a:lnSpc>
              <a:buFontTx/>
              <a:buNone/>
            </a:pPr>
            <a:r>
              <a:rPr lang="en-US" sz="1800" dirty="0"/>
              <a:t>&lt;H3&gt; Heading 3 &lt;/H3&gt;</a:t>
            </a:r>
          </a:p>
          <a:p>
            <a:pPr>
              <a:lnSpc>
                <a:spcPct val="90000"/>
              </a:lnSpc>
              <a:buFontTx/>
              <a:buNone/>
            </a:pPr>
            <a:r>
              <a:rPr lang="en-US" sz="1800" dirty="0"/>
              <a:t>&lt;P&gt; Paragraph 3, ….&lt;/P&gt;</a:t>
            </a:r>
          </a:p>
          <a:p>
            <a:pPr>
              <a:lnSpc>
                <a:spcPct val="90000"/>
              </a:lnSpc>
              <a:buFontTx/>
              <a:buNone/>
            </a:pPr>
            <a:r>
              <a:rPr lang="en-US" sz="1800" dirty="0"/>
              <a:t>&lt;H4&gt; Heading 4 &lt;/H4&gt;</a:t>
            </a:r>
          </a:p>
          <a:p>
            <a:pPr>
              <a:lnSpc>
                <a:spcPct val="90000"/>
              </a:lnSpc>
              <a:buFontTx/>
              <a:buNone/>
            </a:pPr>
            <a:r>
              <a:rPr lang="en-US" sz="1800" dirty="0"/>
              <a:t>&lt;P&gt; Paragraph 4, ….&lt;/P&gt;</a:t>
            </a:r>
          </a:p>
          <a:p>
            <a:pPr>
              <a:lnSpc>
                <a:spcPct val="90000"/>
              </a:lnSpc>
              <a:buFontTx/>
              <a:buNone/>
            </a:pPr>
            <a:r>
              <a:rPr lang="en-US" sz="1800" dirty="0"/>
              <a:t>&lt;H5&gt; Heading 5 &lt;/H5&gt;</a:t>
            </a:r>
          </a:p>
          <a:p>
            <a:pPr>
              <a:lnSpc>
                <a:spcPct val="90000"/>
              </a:lnSpc>
              <a:buFontTx/>
              <a:buNone/>
            </a:pPr>
            <a:r>
              <a:rPr lang="en-US" sz="1800" dirty="0"/>
              <a:t>&lt;P&gt; Paragraph 5, ….&lt;/P&gt;</a:t>
            </a:r>
          </a:p>
          <a:p>
            <a:pPr>
              <a:lnSpc>
                <a:spcPct val="90000"/>
              </a:lnSpc>
              <a:buFontTx/>
              <a:buNone/>
            </a:pPr>
            <a:r>
              <a:rPr lang="en-US" sz="1800" dirty="0"/>
              <a:t>&lt;H6&gt; Heading 6&lt;/H6&gt;</a:t>
            </a:r>
          </a:p>
          <a:p>
            <a:pPr>
              <a:lnSpc>
                <a:spcPct val="90000"/>
              </a:lnSpc>
              <a:buFontTx/>
              <a:buNone/>
            </a:pPr>
            <a:r>
              <a:rPr lang="en-US" sz="1800" dirty="0"/>
              <a:t>&lt;P&gt; Paragraph 6, ….&lt;/P&gt;</a:t>
            </a:r>
          </a:p>
          <a:p>
            <a:pPr>
              <a:lnSpc>
                <a:spcPct val="90000"/>
              </a:lnSpc>
              <a:buFontTx/>
              <a:buNone/>
            </a:pPr>
            <a:r>
              <a:rPr lang="en-US" sz="1800" dirty="0"/>
              <a:t>&lt;/BODY&gt;&lt;/HTML&gt;</a:t>
            </a:r>
          </a:p>
          <a:p>
            <a:pPr>
              <a:lnSpc>
                <a:spcPct val="90000"/>
              </a:lnSpc>
              <a:buFontTx/>
              <a:buNone/>
            </a:pPr>
            <a:endParaRPr lang="en-US" sz="1800" dirty="0"/>
          </a:p>
          <a:p>
            <a:pPr>
              <a:lnSpc>
                <a:spcPct val="90000"/>
              </a:lnSpc>
              <a:buFontTx/>
              <a:buNone/>
            </a:pPr>
            <a:endParaRPr lang="en-US" sz="1600" dirty="0"/>
          </a:p>
          <a:p>
            <a:pPr>
              <a:lnSpc>
                <a:spcPct val="90000"/>
              </a:lnSpc>
              <a:buFontTx/>
              <a:buNone/>
            </a:pPr>
            <a:endParaRPr lang="en-US" sz="1600" dirty="0"/>
          </a:p>
          <a:p>
            <a:pPr>
              <a:lnSpc>
                <a:spcPct val="90000"/>
              </a:lnSpc>
              <a:buFontTx/>
              <a:buNone/>
            </a:pPr>
            <a:endParaRPr lang="en-US" sz="1600" dirty="0"/>
          </a:p>
          <a:p>
            <a:pPr>
              <a:lnSpc>
                <a:spcPct val="90000"/>
              </a:lnSpc>
              <a:buFontTx/>
              <a:buNone/>
            </a:pPr>
            <a:endParaRPr lang="en-US" sz="1600" dirty="0"/>
          </a:p>
        </p:txBody>
      </p:sp>
      <p:sp>
        <p:nvSpPr>
          <p:cNvPr id="32772" name="Rectangle 4"/>
          <p:cNvSpPr>
            <a:spLocks noGrp="1" noChangeArrowheads="1"/>
          </p:cNvSpPr>
          <p:nvPr>
            <p:ph type="body" sz="half" idx="2"/>
          </p:nvPr>
        </p:nvSpPr>
        <p:spPr>
          <a:xfrm>
            <a:off x="4876800" y="1831974"/>
            <a:ext cx="4033837" cy="4525963"/>
          </a:xfrm>
          <a:solidFill>
            <a:schemeClr val="accent2">
              <a:lumMod val="20000"/>
              <a:lumOff val="80000"/>
            </a:schemeClr>
          </a:solidFill>
          <a:ln>
            <a:solidFill>
              <a:schemeClr val="accent4">
                <a:lumMod val="20000"/>
                <a:lumOff val="80000"/>
              </a:schemeClr>
            </a:solidFill>
          </a:ln>
        </p:spPr>
        <p:txBody>
          <a:bodyPr/>
          <a:lstStyle/>
          <a:p>
            <a:pPr>
              <a:buFontTx/>
              <a:buNone/>
            </a:pPr>
            <a:r>
              <a:rPr lang="en-US" sz="3200" b="1" dirty="0">
                <a:solidFill>
                  <a:srgbClr val="990000"/>
                </a:solidFill>
              </a:rPr>
              <a:t>Heading 1</a:t>
            </a:r>
          </a:p>
          <a:p>
            <a:pPr>
              <a:buFontTx/>
              <a:buNone/>
            </a:pPr>
            <a:r>
              <a:rPr lang="en-US" sz="1400" dirty="0">
                <a:solidFill>
                  <a:srgbClr val="990000"/>
                </a:solidFill>
              </a:rPr>
              <a:t>Paragraph 1,….</a:t>
            </a:r>
          </a:p>
          <a:p>
            <a:pPr>
              <a:buFontTx/>
              <a:buNone/>
            </a:pPr>
            <a:r>
              <a:rPr lang="en-US" b="1" dirty="0">
                <a:solidFill>
                  <a:srgbClr val="990000"/>
                </a:solidFill>
              </a:rPr>
              <a:t>Heading 2</a:t>
            </a:r>
          </a:p>
          <a:p>
            <a:pPr>
              <a:buFontTx/>
              <a:buNone/>
            </a:pPr>
            <a:r>
              <a:rPr lang="en-US" sz="1400" dirty="0">
                <a:solidFill>
                  <a:srgbClr val="990000"/>
                </a:solidFill>
              </a:rPr>
              <a:t>Paragraph 2,….</a:t>
            </a:r>
            <a:endParaRPr lang="en-US" dirty="0">
              <a:solidFill>
                <a:srgbClr val="990000"/>
              </a:solidFill>
            </a:endParaRPr>
          </a:p>
          <a:p>
            <a:pPr>
              <a:buFontTx/>
              <a:buNone/>
            </a:pPr>
            <a:r>
              <a:rPr lang="en-US" sz="2400" b="1" dirty="0">
                <a:solidFill>
                  <a:srgbClr val="990000"/>
                </a:solidFill>
              </a:rPr>
              <a:t>Heading 3</a:t>
            </a:r>
          </a:p>
          <a:p>
            <a:pPr>
              <a:buFontTx/>
              <a:buNone/>
            </a:pPr>
            <a:r>
              <a:rPr lang="en-US" sz="1400" dirty="0">
                <a:solidFill>
                  <a:srgbClr val="990000"/>
                </a:solidFill>
              </a:rPr>
              <a:t>Paragraph 3,….</a:t>
            </a:r>
            <a:endParaRPr lang="en-US" sz="2400" dirty="0">
              <a:solidFill>
                <a:srgbClr val="990000"/>
              </a:solidFill>
            </a:endParaRPr>
          </a:p>
          <a:p>
            <a:pPr>
              <a:buFontTx/>
              <a:buNone/>
            </a:pPr>
            <a:r>
              <a:rPr lang="en-US" sz="2000" b="1" dirty="0">
                <a:solidFill>
                  <a:srgbClr val="990000"/>
                </a:solidFill>
              </a:rPr>
              <a:t>Heading 4</a:t>
            </a:r>
          </a:p>
          <a:p>
            <a:pPr>
              <a:buFontTx/>
              <a:buNone/>
            </a:pPr>
            <a:r>
              <a:rPr lang="en-US" sz="1400" dirty="0">
                <a:solidFill>
                  <a:srgbClr val="990000"/>
                </a:solidFill>
              </a:rPr>
              <a:t>Paragraph 4,….</a:t>
            </a:r>
            <a:endParaRPr lang="en-US" sz="2000" dirty="0">
              <a:solidFill>
                <a:srgbClr val="990000"/>
              </a:solidFill>
            </a:endParaRPr>
          </a:p>
          <a:p>
            <a:pPr>
              <a:buFontTx/>
              <a:buNone/>
            </a:pPr>
            <a:r>
              <a:rPr lang="en-US" sz="1800" b="1" dirty="0">
                <a:solidFill>
                  <a:srgbClr val="990000"/>
                </a:solidFill>
              </a:rPr>
              <a:t>Heading 5</a:t>
            </a:r>
          </a:p>
          <a:p>
            <a:pPr>
              <a:buFontTx/>
              <a:buNone/>
            </a:pPr>
            <a:r>
              <a:rPr lang="en-US" sz="1400" dirty="0">
                <a:solidFill>
                  <a:srgbClr val="990000"/>
                </a:solidFill>
              </a:rPr>
              <a:t>Paragraph 5,….</a:t>
            </a:r>
            <a:endParaRPr lang="en-US" sz="1800" dirty="0">
              <a:solidFill>
                <a:srgbClr val="990000"/>
              </a:solidFill>
            </a:endParaRPr>
          </a:p>
          <a:p>
            <a:pPr>
              <a:buFontTx/>
              <a:buNone/>
            </a:pPr>
            <a:r>
              <a:rPr lang="en-US" sz="1600" b="1" dirty="0">
                <a:solidFill>
                  <a:srgbClr val="990000"/>
                </a:solidFill>
              </a:rPr>
              <a:t>Heading 6</a:t>
            </a:r>
          </a:p>
          <a:p>
            <a:pPr>
              <a:buFontTx/>
              <a:buNone/>
            </a:pPr>
            <a:r>
              <a:rPr lang="en-US" sz="1400" dirty="0">
                <a:solidFill>
                  <a:srgbClr val="990000"/>
                </a:solidFill>
              </a:rPr>
              <a:t>Paragraph 6,….</a:t>
            </a:r>
            <a:endParaRPr lang="en-US" sz="1600" dirty="0">
              <a:solidFill>
                <a:srgbClr val="990000"/>
              </a:solidFill>
            </a:endParaRPr>
          </a:p>
          <a:p>
            <a:pPr>
              <a:buFontTx/>
              <a:buNone/>
            </a:pPr>
            <a:endParaRPr lang="en-US" dirty="0">
              <a:solidFill>
                <a:srgbClr val="990000"/>
              </a:solidFill>
            </a:endParaRPr>
          </a:p>
        </p:txBody>
      </p:sp>
    </p:spTree>
    <p:extLst>
      <p:ext uri="{BB962C8B-B14F-4D97-AF65-F5344CB8AC3E}">
        <p14:creationId xmlns:p14="http://schemas.microsoft.com/office/powerpoint/2010/main" val="25811312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EF8EB99-2C9E-4EA8-8E07-C9466E1AEE48}" type="slidenum">
              <a:rPr lang="ar-SA"/>
              <a:pPr/>
              <a:t>29</a:t>
            </a:fld>
            <a:endParaRPr lang="en-US"/>
          </a:p>
        </p:txBody>
      </p:sp>
      <p:sp>
        <p:nvSpPr>
          <p:cNvPr id="33794" name="Rectangle 2"/>
          <p:cNvSpPr>
            <a:spLocks noGrp="1" noChangeArrowheads="1"/>
          </p:cNvSpPr>
          <p:nvPr>
            <p:ph type="title"/>
          </p:nvPr>
        </p:nvSpPr>
        <p:spPr>
          <a:xfrm>
            <a:off x="457200" y="531813"/>
            <a:ext cx="8229600" cy="1143000"/>
          </a:xfrm>
          <a:noFill/>
        </p:spPr>
        <p:txBody>
          <a:bodyPr/>
          <a:lstStyle/>
          <a:p>
            <a:r>
              <a:rPr lang="en-US" dirty="0">
                <a:solidFill>
                  <a:srgbClr val="C00000"/>
                </a:solidFill>
              </a:rPr>
              <a:t>Break, &lt;BR&gt;</a:t>
            </a:r>
          </a:p>
        </p:txBody>
      </p:sp>
      <p:sp>
        <p:nvSpPr>
          <p:cNvPr id="33795" name="Rectangle 3"/>
          <p:cNvSpPr>
            <a:spLocks noGrp="1" noChangeArrowheads="1"/>
          </p:cNvSpPr>
          <p:nvPr>
            <p:ph type="body" idx="1"/>
          </p:nvPr>
        </p:nvSpPr>
        <p:spPr>
          <a:noFill/>
        </p:spPr>
        <p:txBody>
          <a:bodyPr/>
          <a:lstStyle/>
          <a:p>
            <a:pPr>
              <a:buFont typeface="Wingdings" pitchFamily="2" charset="2"/>
              <a:buChar char="§"/>
            </a:pPr>
            <a:r>
              <a:rPr lang="en-US" sz="2800" dirty="0"/>
              <a:t>Line breaks allow you to decide where the text will break on a line or continue to the end of the window.</a:t>
            </a:r>
          </a:p>
          <a:p>
            <a:pPr>
              <a:buFont typeface="Wingdings" pitchFamily="2" charset="2"/>
              <a:buChar char="§"/>
            </a:pPr>
            <a:r>
              <a:rPr lang="en-US" sz="2800" dirty="0"/>
              <a:t>A &lt;BR&gt; is an empty Element, meaning that it may contain attributes but it does not contain content.</a:t>
            </a:r>
          </a:p>
          <a:p>
            <a:pPr>
              <a:buFont typeface="Wingdings" pitchFamily="2" charset="2"/>
              <a:buChar char="§"/>
            </a:pPr>
            <a:r>
              <a:rPr lang="en-US" sz="2800" dirty="0"/>
              <a:t>The &lt;BR&gt; element does not have a closing tag.</a:t>
            </a:r>
          </a:p>
          <a:p>
            <a:endParaRPr lang="en-US" sz="2800" dirty="0"/>
          </a:p>
        </p:txBody>
      </p:sp>
    </p:spTree>
    <p:extLst>
      <p:ext uri="{BB962C8B-B14F-4D97-AF65-F5344CB8AC3E}">
        <p14:creationId xmlns:p14="http://schemas.microsoft.com/office/powerpoint/2010/main" val="3374350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70A19AA-4994-403E-A996-EBEDFD8675BA}" type="slidenum">
              <a:rPr lang="en-US" altLang="ko-KR"/>
              <a:pPr/>
              <a:t>3</a:t>
            </a:fld>
            <a:endParaRPr lang="en-US" altLang="ko-KR"/>
          </a:p>
        </p:txBody>
      </p:sp>
      <p:sp>
        <p:nvSpPr>
          <p:cNvPr id="3075" name="Rectangle 3"/>
          <p:cNvSpPr>
            <a:spLocks noGrp="1" noChangeArrowheads="1"/>
          </p:cNvSpPr>
          <p:nvPr>
            <p:ph type="body" idx="1"/>
          </p:nvPr>
        </p:nvSpPr>
        <p:spPr>
          <a:xfrm>
            <a:off x="685800" y="685800"/>
            <a:ext cx="7772400" cy="5410200"/>
          </a:xfrm>
        </p:spPr>
        <p:txBody>
          <a:bodyPr/>
          <a:lstStyle/>
          <a:p>
            <a:pPr algn="ctr">
              <a:spcBef>
                <a:spcPct val="50000"/>
              </a:spcBef>
              <a:buFontTx/>
              <a:buNone/>
            </a:pPr>
            <a:r>
              <a:rPr lang="en-US" altLang="ko-KR" sz="2800">
                <a:latin typeface="Arial" charset="0"/>
              </a:rPr>
              <a:t>Contents</a:t>
            </a:r>
          </a:p>
          <a:p>
            <a:pPr>
              <a:spcBef>
                <a:spcPct val="50000"/>
              </a:spcBef>
            </a:pPr>
            <a:r>
              <a:rPr lang="en-US" altLang="ko-KR" sz="2800">
                <a:latin typeface="Arial" charset="0"/>
              </a:rPr>
              <a:t>Getting Started..</a:t>
            </a:r>
          </a:p>
          <a:p>
            <a:pPr>
              <a:spcBef>
                <a:spcPct val="50000"/>
              </a:spcBef>
            </a:pPr>
            <a:r>
              <a:rPr lang="en-US" altLang="ko-KR" sz="2800">
                <a:latin typeface="Arial" charset="0"/>
              </a:rPr>
              <a:t>What is HTML?</a:t>
            </a:r>
          </a:p>
          <a:p>
            <a:pPr>
              <a:spcBef>
                <a:spcPct val="50000"/>
              </a:spcBef>
            </a:pPr>
            <a:r>
              <a:rPr lang="en-US" altLang="ko-KR" sz="2800">
                <a:latin typeface="Arial" charset="0"/>
              </a:rPr>
              <a:t>How to create and View an HTML document?</a:t>
            </a:r>
          </a:p>
          <a:p>
            <a:pPr>
              <a:spcBef>
                <a:spcPct val="50000"/>
              </a:spcBef>
            </a:pPr>
            <a:r>
              <a:rPr lang="en-US" altLang="ko-KR" sz="2800">
                <a:latin typeface="Arial" charset="0"/>
              </a:rPr>
              <a:t>Basic HTML Document Format</a:t>
            </a:r>
          </a:p>
          <a:p>
            <a:pPr>
              <a:spcBef>
                <a:spcPct val="50000"/>
              </a:spcBef>
            </a:pPr>
            <a:r>
              <a:rPr lang="en-US" altLang="ko-KR" sz="2800">
                <a:latin typeface="Arial" charset="0"/>
              </a:rPr>
              <a:t>The HTML Basic tags</a:t>
            </a:r>
          </a:p>
        </p:txBody>
      </p:sp>
    </p:spTree>
    <p:extLst>
      <p:ext uri="{BB962C8B-B14F-4D97-AF65-F5344CB8AC3E}">
        <p14:creationId xmlns:p14="http://schemas.microsoft.com/office/powerpoint/2010/main" val="492886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CD9DE11-5221-470B-8569-EDB03F69FB7C}" type="slidenum">
              <a:rPr lang="ar-SA"/>
              <a:pPr/>
              <a:t>30</a:t>
            </a:fld>
            <a:endParaRPr lang="en-US"/>
          </a:p>
        </p:txBody>
      </p:sp>
      <p:sp>
        <p:nvSpPr>
          <p:cNvPr id="34818" name="Rectangle 2"/>
          <p:cNvSpPr>
            <a:spLocks noGrp="1" noChangeArrowheads="1"/>
          </p:cNvSpPr>
          <p:nvPr>
            <p:ph type="title"/>
          </p:nvPr>
        </p:nvSpPr>
        <p:spPr>
          <a:noFill/>
        </p:spPr>
        <p:txBody>
          <a:bodyPr/>
          <a:lstStyle/>
          <a:p>
            <a:r>
              <a:rPr lang="en-US" dirty="0">
                <a:solidFill>
                  <a:srgbClr val="C00000"/>
                </a:solidFill>
              </a:rPr>
              <a:t>Break, &lt;BR&gt;</a:t>
            </a:r>
          </a:p>
        </p:txBody>
      </p:sp>
      <p:sp>
        <p:nvSpPr>
          <p:cNvPr id="34819" name="Rectangle 3"/>
          <p:cNvSpPr>
            <a:spLocks noGrp="1" noChangeArrowheads="1"/>
          </p:cNvSpPr>
          <p:nvPr>
            <p:ph type="body" sz="half" idx="1"/>
          </p:nvPr>
        </p:nvSpPr>
        <p:spPr>
          <a:xfrm>
            <a:off x="457200" y="2012949"/>
            <a:ext cx="4033838" cy="4525963"/>
          </a:xfrm>
          <a:solidFill>
            <a:schemeClr val="bg1">
              <a:lumMod val="95000"/>
            </a:schemeClr>
          </a:solidFill>
        </p:spPr>
        <p:txBody>
          <a:bodyPr>
            <a:normAutofit/>
          </a:bodyPr>
          <a:lstStyle/>
          <a:p>
            <a:pPr>
              <a:buFontTx/>
              <a:buNone/>
            </a:pPr>
            <a:r>
              <a:rPr lang="en-US" sz="2000" dirty="0"/>
              <a:t>&lt;HTML&gt;</a:t>
            </a:r>
          </a:p>
          <a:p>
            <a:pPr>
              <a:buFontTx/>
              <a:buNone/>
            </a:pPr>
            <a:r>
              <a:rPr lang="en-US" sz="2000" dirty="0"/>
              <a:t>&lt;HEAD&gt;</a:t>
            </a:r>
          </a:p>
          <a:p>
            <a:pPr>
              <a:buFontTx/>
              <a:buNone/>
            </a:pPr>
            <a:r>
              <a:rPr lang="en-US" sz="2000" dirty="0"/>
              <a:t>&lt;TITLE&gt; Example Page&lt;/TITLE&gt;</a:t>
            </a:r>
          </a:p>
          <a:p>
            <a:pPr>
              <a:buFontTx/>
              <a:buNone/>
            </a:pPr>
            <a:r>
              <a:rPr lang="en-US" sz="2000" dirty="0"/>
              <a:t>&lt;/HEAD&gt;</a:t>
            </a:r>
          </a:p>
          <a:p>
            <a:pPr>
              <a:buFontTx/>
              <a:buNone/>
            </a:pPr>
            <a:r>
              <a:rPr lang="en-US" sz="2000" dirty="0"/>
              <a:t>&lt;BODY&gt;</a:t>
            </a:r>
          </a:p>
          <a:p>
            <a:pPr>
              <a:buFontTx/>
              <a:buNone/>
            </a:pPr>
            <a:r>
              <a:rPr lang="en-US" sz="2000" dirty="0"/>
              <a:t>&lt;H1&gt; Heading 1 &lt;/H1&gt;</a:t>
            </a:r>
          </a:p>
          <a:p>
            <a:pPr>
              <a:buFontTx/>
              <a:buNone/>
            </a:pPr>
            <a:r>
              <a:rPr lang="en-US" sz="2000" dirty="0"/>
              <a:t>&lt;P&gt;Paragraph 1, &lt;BR&gt;</a:t>
            </a:r>
          </a:p>
          <a:p>
            <a:pPr>
              <a:buFontTx/>
              <a:buNone/>
            </a:pPr>
            <a:r>
              <a:rPr lang="en-US" sz="2000" dirty="0"/>
              <a:t>Line 2 &lt;BR&gt; Line 3 &lt;BR&gt;…. </a:t>
            </a:r>
          </a:p>
          <a:p>
            <a:pPr>
              <a:buFontTx/>
              <a:buNone/>
            </a:pPr>
            <a:r>
              <a:rPr lang="en-US" sz="2000" dirty="0"/>
              <a:t>&lt;/P&gt;</a:t>
            </a:r>
          </a:p>
          <a:p>
            <a:pPr>
              <a:buFontTx/>
              <a:buNone/>
            </a:pPr>
            <a:r>
              <a:rPr lang="en-US" sz="2000" dirty="0"/>
              <a:t>&lt;/BODY&gt;</a:t>
            </a:r>
          </a:p>
          <a:p>
            <a:pPr>
              <a:buFontTx/>
              <a:buNone/>
            </a:pPr>
            <a:r>
              <a:rPr lang="en-US" sz="2000" dirty="0"/>
              <a:t>&lt;/HTML&gt;</a:t>
            </a:r>
          </a:p>
          <a:p>
            <a:pPr>
              <a:buFontTx/>
              <a:buNone/>
            </a:pPr>
            <a:endParaRPr lang="en-US" sz="2000" dirty="0"/>
          </a:p>
          <a:p>
            <a:pPr>
              <a:buFontTx/>
              <a:buNone/>
            </a:pPr>
            <a:endParaRPr lang="en-US" sz="3200" dirty="0"/>
          </a:p>
        </p:txBody>
      </p:sp>
      <p:sp>
        <p:nvSpPr>
          <p:cNvPr id="34820" name="Rectangle 4"/>
          <p:cNvSpPr>
            <a:spLocks noGrp="1" noChangeArrowheads="1"/>
          </p:cNvSpPr>
          <p:nvPr>
            <p:ph type="body" sz="half" idx="2"/>
          </p:nvPr>
        </p:nvSpPr>
        <p:spPr>
          <a:xfrm>
            <a:off x="4674065" y="2012948"/>
            <a:ext cx="4033837" cy="4525963"/>
          </a:xfrm>
          <a:solidFill>
            <a:schemeClr val="accent2">
              <a:lumMod val="20000"/>
              <a:lumOff val="80000"/>
            </a:schemeClr>
          </a:solidFill>
        </p:spPr>
        <p:txBody>
          <a:bodyPr/>
          <a:lstStyle/>
          <a:p>
            <a:pPr>
              <a:buFontTx/>
              <a:buNone/>
            </a:pPr>
            <a:endParaRPr lang="en-US" sz="4800" b="1" dirty="0">
              <a:solidFill>
                <a:srgbClr val="990000"/>
              </a:solidFill>
            </a:endParaRPr>
          </a:p>
          <a:p>
            <a:pPr>
              <a:buFontTx/>
              <a:buNone/>
            </a:pPr>
            <a:r>
              <a:rPr lang="en-US" sz="4800" b="1" dirty="0">
                <a:solidFill>
                  <a:srgbClr val="990000"/>
                </a:solidFill>
              </a:rPr>
              <a:t>Heading 1</a:t>
            </a:r>
          </a:p>
          <a:p>
            <a:pPr>
              <a:buFontTx/>
              <a:buNone/>
            </a:pPr>
            <a:r>
              <a:rPr lang="en-US" sz="2400" dirty="0">
                <a:solidFill>
                  <a:srgbClr val="990000"/>
                </a:solidFill>
              </a:rPr>
              <a:t>Paragraph 1,….</a:t>
            </a:r>
          </a:p>
          <a:p>
            <a:pPr>
              <a:buFontTx/>
              <a:buNone/>
            </a:pPr>
            <a:r>
              <a:rPr lang="en-US" sz="2400" dirty="0">
                <a:solidFill>
                  <a:srgbClr val="990000"/>
                </a:solidFill>
              </a:rPr>
              <a:t>Line 2</a:t>
            </a:r>
          </a:p>
          <a:p>
            <a:pPr>
              <a:buFontTx/>
              <a:buNone/>
            </a:pPr>
            <a:r>
              <a:rPr lang="en-US" sz="2400" dirty="0">
                <a:solidFill>
                  <a:srgbClr val="990000"/>
                </a:solidFill>
              </a:rPr>
              <a:t>Line 3</a:t>
            </a:r>
          </a:p>
          <a:p>
            <a:pPr>
              <a:buFontTx/>
              <a:buNone/>
            </a:pPr>
            <a:r>
              <a:rPr lang="en-US" sz="2400" dirty="0">
                <a:solidFill>
                  <a:srgbClr val="990000"/>
                </a:solidFill>
              </a:rPr>
              <a:t>….</a:t>
            </a:r>
          </a:p>
          <a:p>
            <a:pPr>
              <a:buFontTx/>
              <a:buNone/>
            </a:pPr>
            <a:endParaRPr lang="en-US" sz="2400" dirty="0">
              <a:solidFill>
                <a:srgbClr val="990000"/>
              </a:solidFill>
            </a:endParaRPr>
          </a:p>
          <a:p>
            <a:pPr>
              <a:buFontTx/>
              <a:buNone/>
            </a:pPr>
            <a:endParaRPr lang="en-US" sz="4400" dirty="0">
              <a:solidFill>
                <a:srgbClr val="990000"/>
              </a:solidFill>
            </a:endParaRPr>
          </a:p>
          <a:p>
            <a:pPr>
              <a:buFontTx/>
              <a:buNone/>
            </a:pPr>
            <a:endParaRPr lang="en-US" sz="4000" dirty="0">
              <a:solidFill>
                <a:srgbClr val="990000"/>
              </a:solidFill>
            </a:endParaRPr>
          </a:p>
        </p:txBody>
      </p:sp>
    </p:spTree>
    <p:extLst>
      <p:ext uri="{BB962C8B-B14F-4D97-AF65-F5344CB8AC3E}">
        <p14:creationId xmlns:p14="http://schemas.microsoft.com/office/powerpoint/2010/main" val="24371525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6F4A8C9-A2BB-49AE-8AA9-CC9931899E35}" type="slidenum">
              <a:rPr lang="ar-SA"/>
              <a:pPr/>
              <a:t>31</a:t>
            </a:fld>
            <a:endParaRPr lang="en-US"/>
          </a:p>
        </p:txBody>
      </p:sp>
      <p:sp>
        <p:nvSpPr>
          <p:cNvPr id="35842" name="Rectangle 2"/>
          <p:cNvSpPr>
            <a:spLocks noGrp="1" noChangeArrowheads="1"/>
          </p:cNvSpPr>
          <p:nvPr>
            <p:ph type="title"/>
          </p:nvPr>
        </p:nvSpPr>
        <p:spPr>
          <a:noFill/>
        </p:spPr>
        <p:txBody>
          <a:bodyPr/>
          <a:lstStyle/>
          <a:p>
            <a:r>
              <a:rPr lang="en-US" dirty="0">
                <a:solidFill>
                  <a:srgbClr val="C00000"/>
                </a:solidFill>
              </a:rPr>
              <a:t>Horizontal Rule, &lt;HR&gt;</a:t>
            </a:r>
          </a:p>
        </p:txBody>
      </p:sp>
      <p:sp>
        <p:nvSpPr>
          <p:cNvPr id="35843" name="Rectangle 3"/>
          <p:cNvSpPr>
            <a:spLocks noGrp="1" noChangeArrowheads="1"/>
          </p:cNvSpPr>
          <p:nvPr>
            <p:ph type="body" idx="1"/>
          </p:nvPr>
        </p:nvSpPr>
        <p:spPr>
          <a:noFill/>
        </p:spPr>
        <p:txBody>
          <a:bodyPr/>
          <a:lstStyle/>
          <a:p>
            <a:pPr>
              <a:buFont typeface="Wingdings" pitchFamily="2" charset="2"/>
              <a:buChar char="§"/>
            </a:pPr>
            <a:r>
              <a:rPr lang="en-US" sz="4000" dirty="0"/>
              <a:t>The &lt;HR&gt; element causes the browser to display a horizontal line (rule) in your document.</a:t>
            </a:r>
          </a:p>
          <a:p>
            <a:pPr>
              <a:buFont typeface="Wingdings" pitchFamily="2" charset="2"/>
              <a:buChar char="§"/>
            </a:pPr>
            <a:r>
              <a:rPr lang="en-US" sz="4000" dirty="0"/>
              <a:t>&lt;HR&gt; does not use a closing tag, &lt;/HR&gt;.</a:t>
            </a:r>
          </a:p>
        </p:txBody>
      </p:sp>
    </p:spTree>
    <p:extLst>
      <p:ext uri="{BB962C8B-B14F-4D97-AF65-F5344CB8AC3E}">
        <p14:creationId xmlns:p14="http://schemas.microsoft.com/office/powerpoint/2010/main" val="33865726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fld id="{A9DA3A91-E251-4AE0-A980-79619DF56E5C}" type="slidenum">
              <a:rPr lang="ar-SA"/>
              <a:pPr/>
              <a:t>32</a:t>
            </a:fld>
            <a:endParaRPr lang="en-US"/>
          </a:p>
        </p:txBody>
      </p:sp>
      <p:sp>
        <p:nvSpPr>
          <p:cNvPr id="36866" name="Rectangle 2"/>
          <p:cNvSpPr>
            <a:spLocks noGrp="1" noChangeArrowheads="1"/>
          </p:cNvSpPr>
          <p:nvPr>
            <p:ph type="title"/>
          </p:nvPr>
        </p:nvSpPr>
        <p:spPr>
          <a:xfrm>
            <a:off x="457200" y="304800"/>
            <a:ext cx="8229600" cy="838200"/>
          </a:xfrm>
          <a:noFill/>
        </p:spPr>
        <p:txBody>
          <a:bodyPr/>
          <a:lstStyle/>
          <a:p>
            <a:r>
              <a:rPr lang="en-US" dirty="0">
                <a:solidFill>
                  <a:srgbClr val="C00000"/>
                </a:solidFill>
              </a:rPr>
              <a:t>Horizontal Rule, &lt;HR&gt;</a:t>
            </a:r>
          </a:p>
        </p:txBody>
      </p:sp>
      <p:graphicFrame>
        <p:nvGraphicFramePr>
          <p:cNvPr id="36902" name="Group 38"/>
          <p:cNvGraphicFramePr>
            <a:graphicFrameLocks noGrp="1"/>
          </p:cNvGraphicFramePr>
          <p:nvPr>
            <p:ph type="tbl" idx="1"/>
          </p:nvPr>
        </p:nvGraphicFramePr>
        <p:xfrm>
          <a:off x="685800" y="1295400"/>
          <a:ext cx="7772400" cy="4800600"/>
        </p:xfrm>
        <a:graphic>
          <a:graphicData uri="http://schemas.openxmlformats.org/drawingml/2006/table">
            <a:tbl>
              <a:tblPr>
                <a:tableStyleId>{5DA37D80-6434-44D0-A028-1B22A696006F}</a:tableStyleId>
              </a:tblPr>
              <a:tblGrid>
                <a:gridCol w="2590800"/>
                <a:gridCol w="2590800"/>
                <a:gridCol w="2590800"/>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smtClean="0">
                          <a:ln>
                            <a:noFill/>
                          </a:ln>
                          <a:effectLst/>
                        </a:rPr>
                        <a:t>Attribute</a:t>
                      </a:r>
                      <a:endParaRPr kumimoji="0" lang="en-US" sz="2800" b="1" i="0" u="none" strike="noStrike" cap="none" normalizeH="0" baseline="0" dirty="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smtClean="0">
                          <a:ln>
                            <a:noFill/>
                          </a:ln>
                          <a:effectLst/>
                        </a:rPr>
                        <a:t>Description</a:t>
                      </a:r>
                      <a:endParaRPr kumimoji="0" lang="en-US" sz="2800" b="1" i="0" u="none" strike="noStrike" cap="none" normalizeH="0" baseline="0" smtClean="0">
                        <a:ln>
                          <a:noFill/>
                        </a:ln>
                        <a:solidFill>
                          <a:schemeClr val="tx1"/>
                        </a:solidFill>
                        <a:effectLst/>
                        <a:latin typeface="Arial" charset="0"/>
                        <a:cs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smtClean="0">
                          <a:ln>
                            <a:noFill/>
                          </a:ln>
                          <a:effectLst/>
                        </a:rPr>
                        <a:t>Default Value</a:t>
                      </a:r>
                      <a:endParaRPr kumimoji="0" lang="en-US" sz="2800" b="1" i="0" u="none" strike="noStrike" cap="none" normalizeH="0" baseline="0" smtClean="0">
                        <a:ln>
                          <a:noFill/>
                        </a:ln>
                        <a:solidFill>
                          <a:schemeClr val="tx1"/>
                        </a:solidFill>
                        <a:effectLst/>
                        <a:latin typeface="Arial" charset="0"/>
                        <a:cs typeface="Arial" charset="0"/>
                      </a:endParaRPr>
                    </a:p>
                  </a:txBody>
                  <a:tcPr horzOverflow="overflow"/>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SIZE</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Height of the rule in pixels</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2 pixels</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WIDTH</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Width of the rule in pixels or percentage of screen width</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100%</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NOSHADE</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Draw the rule with a flat look instead of a 3D look</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Not set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(3D look)</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ALIGN</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Aligns the line (Left, Center, Right)</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Center</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COLOR</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Sets a color for the rule (IE 3.0 or later)</a:t>
                      </a:r>
                      <a:endParaRPr kumimoji="0" lang="en-US" sz="2000" b="0" i="0" u="none" strike="noStrike" cap="none" normalizeH="0" baseline="0" smtClean="0">
                        <a:ln>
                          <a:noFill/>
                        </a:ln>
                        <a:solidFill>
                          <a:schemeClr val="tx1"/>
                        </a:solidFill>
                        <a:effectLst/>
                        <a:latin typeface="Arial" charset="0"/>
                        <a:cs typeface="Arial"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Not set</a:t>
                      </a:r>
                      <a:endParaRPr kumimoji="0" lang="en-US" sz="2000" b="0" i="0" u="none" strike="noStrike" cap="none" normalizeH="0" baseline="0" dirty="0" smtClean="0">
                        <a:ln>
                          <a:noFill/>
                        </a:ln>
                        <a:solidFill>
                          <a:schemeClr val="tx1"/>
                        </a:solidFill>
                        <a:effectLst/>
                        <a:latin typeface="Arial" charset="0"/>
                        <a:cs typeface="Arial" charset="0"/>
                      </a:endParaRPr>
                    </a:p>
                  </a:txBody>
                  <a:tcPr anchor="ctr" horzOverflow="overflow"/>
                </a:tc>
              </a:tr>
            </a:tbl>
          </a:graphicData>
        </a:graphic>
      </p:graphicFrame>
    </p:spTree>
    <p:extLst>
      <p:ext uri="{BB962C8B-B14F-4D97-AF65-F5344CB8AC3E}">
        <p14:creationId xmlns:p14="http://schemas.microsoft.com/office/powerpoint/2010/main" val="40907986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F5E7FB7-8EED-4410-A1F9-FF8F65808BD4}" type="slidenum">
              <a:rPr lang="ar-SA"/>
              <a:pPr/>
              <a:t>33</a:t>
            </a:fld>
            <a:endParaRPr lang="en-US"/>
          </a:p>
        </p:txBody>
      </p:sp>
      <p:sp>
        <p:nvSpPr>
          <p:cNvPr id="37890" name="Rectangle 2"/>
          <p:cNvSpPr>
            <a:spLocks noGrp="1" noChangeArrowheads="1"/>
          </p:cNvSpPr>
          <p:nvPr>
            <p:ph type="title"/>
          </p:nvPr>
        </p:nvSpPr>
        <p:spPr>
          <a:xfrm>
            <a:off x="457200" y="465406"/>
            <a:ext cx="8229600" cy="1143000"/>
          </a:xfrm>
          <a:noFill/>
        </p:spPr>
        <p:txBody>
          <a:bodyPr/>
          <a:lstStyle/>
          <a:p>
            <a:r>
              <a:rPr lang="en-US" dirty="0">
                <a:solidFill>
                  <a:srgbClr val="C00000"/>
                </a:solidFill>
              </a:rPr>
              <a:t>Horizontal Rule, &lt;HR&gt;</a:t>
            </a:r>
          </a:p>
        </p:txBody>
      </p:sp>
      <p:sp>
        <p:nvSpPr>
          <p:cNvPr id="37891" name="Rectangle 3"/>
          <p:cNvSpPr>
            <a:spLocks noGrp="1" noChangeArrowheads="1"/>
          </p:cNvSpPr>
          <p:nvPr>
            <p:ph type="body" sz="half" idx="1"/>
          </p:nvPr>
        </p:nvSpPr>
        <p:spPr>
          <a:xfrm>
            <a:off x="457200" y="2012949"/>
            <a:ext cx="4033838" cy="4525963"/>
          </a:xfrm>
          <a:solidFill>
            <a:schemeClr val="bg1">
              <a:lumMod val="95000"/>
            </a:schemeClr>
          </a:solidFill>
        </p:spPr>
        <p:txBody>
          <a:bodyPr>
            <a:normAutofit/>
          </a:bodyPr>
          <a:lstStyle/>
          <a:p>
            <a:pPr>
              <a:buFontTx/>
              <a:buNone/>
            </a:pPr>
            <a:r>
              <a:rPr lang="en-US" sz="2000" dirty="0"/>
              <a:t>&lt;HTML&gt;</a:t>
            </a:r>
          </a:p>
          <a:p>
            <a:pPr>
              <a:buFontTx/>
              <a:buNone/>
            </a:pPr>
            <a:r>
              <a:rPr lang="en-US" sz="2000" dirty="0"/>
              <a:t>&lt;HEAD&gt;</a:t>
            </a:r>
          </a:p>
          <a:p>
            <a:pPr>
              <a:buFontTx/>
              <a:buNone/>
            </a:pPr>
            <a:r>
              <a:rPr lang="en-US" sz="2000" dirty="0"/>
              <a:t>&lt;TITLE&gt; Example Page&lt;/TITLE&gt;</a:t>
            </a:r>
          </a:p>
          <a:p>
            <a:pPr>
              <a:buFontTx/>
              <a:buNone/>
            </a:pPr>
            <a:r>
              <a:rPr lang="en-US" sz="2000" dirty="0"/>
              <a:t>&lt;/HEAD&gt;</a:t>
            </a:r>
          </a:p>
          <a:p>
            <a:pPr>
              <a:buFontTx/>
              <a:buNone/>
            </a:pPr>
            <a:r>
              <a:rPr lang="en-US" sz="2000" dirty="0"/>
              <a:t>&lt;BODY&gt;</a:t>
            </a:r>
          </a:p>
          <a:p>
            <a:pPr>
              <a:buFontTx/>
              <a:buNone/>
            </a:pPr>
            <a:r>
              <a:rPr lang="en-US" sz="2000" dirty="0"/>
              <a:t>&lt;H1&gt; Heading 1 &lt;/H1&gt;</a:t>
            </a:r>
          </a:p>
          <a:p>
            <a:pPr>
              <a:buFontTx/>
              <a:buNone/>
            </a:pPr>
            <a:r>
              <a:rPr lang="en-US" sz="2000" dirty="0"/>
              <a:t>&lt;P&gt;Paragraph 1, &lt;BR&gt;</a:t>
            </a:r>
          </a:p>
          <a:p>
            <a:pPr>
              <a:buFontTx/>
              <a:buNone/>
            </a:pPr>
            <a:r>
              <a:rPr lang="en-US" sz="2000" dirty="0"/>
              <a:t>Line 2 &lt;BR&gt;</a:t>
            </a:r>
          </a:p>
          <a:p>
            <a:pPr>
              <a:buFontTx/>
              <a:buNone/>
            </a:pPr>
            <a:r>
              <a:rPr lang="en-US" sz="2000" dirty="0"/>
              <a:t>&lt;HR&gt;Line 3 &lt;BR&gt;</a:t>
            </a:r>
          </a:p>
          <a:p>
            <a:pPr>
              <a:buFontTx/>
              <a:buNone/>
            </a:pPr>
            <a:r>
              <a:rPr lang="en-US" sz="2000" dirty="0"/>
              <a:t>&lt;/P&gt;</a:t>
            </a:r>
          </a:p>
          <a:p>
            <a:pPr>
              <a:buFontTx/>
              <a:buNone/>
            </a:pPr>
            <a:r>
              <a:rPr lang="en-US" sz="2000" dirty="0"/>
              <a:t>&lt;/BODY&gt;</a:t>
            </a:r>
          </a:p>
          <a:p>
            <a:pPr>
              <a:buFontTx/>
              <a:buNone/>
            </a:pPr>
            <a:r>
              <a:rPr lang="en-US" sz="2000" dirty="0"/>
              <a:t>&lt;/HTML&gt;</a:t>
            </a:r>
          </a:p>
          <a:p>
            <a:pPr>
              <a:buFontTx/>
              <a:buNone/>
            </a:pPr>
            <a:endParaRPr lang="en-US" sz="2000" dirty="0"/>
          </a:p>
        </p:txBody>
      </p:sp>
      <p:sp>
        <p:nvSpPr>
          <p:cNvPr id="37892" name="Rectangle 4"/>
          <p:cNvSpPr>
            <a:spLocks noGrp="1" noChangeArrowheads="1"/>
          </p:cNvSpPr>
          <p:nvPr>
            <p:ph type="body" sz="half" idx="2"/>
          </p:nvPr>
        </p:nvSpPr>
        <p:spPr>
          <a:xfrm>
            <a:off x="4652963" y="2017638"/>
            <a:ext cx="4033837" cy="4525963"/>
          </a:xfrm>
          <a:solidFill>
            <a:schemeClr val="accent2">
              <a:lumMod val="20000"/>
              <a:lumOff val="80000"/>
            </a:schemeClr>
          </a:solidFill>
          <a:ln/>
        </p:spPr>
        <p:txBody>
          <a:bodyPr lIns="92075" tIns="46038" rIns="92075" bIns="46038"/>
          <a:lstStyle/>
          <a:p>
            <a:pPr>
              <a:buFontTx/>
              <a:buNone/>
            </a:pPr>
            <a:endParaRPr lang="en-US" sz="4800" b="1" dirty="0">
              <a:solidFill>
                <a:srgbClr val="990000"/>
              </a:solidFill>
            </a:endParaRPr>
          </a:p>
          <a:p>
            <a:pPr>
              <a:buFontTx/>
              <a:buNone/>
            </a:pPr>
            <a:r>
              <a:rPr lang="en-US" sz="4800" b="1" dirty="0">
                <a:solidFill>
                  <a:srgbClr val="990000"/>
                </a:solidFill>
              </a:rPr>
              <a:t>Heading 1</a:t>
            </a:r>
          </a:p>
          <a:p>
            <a:pPr>
              <a:buFontTx/>
              <a:buNone/>
            </a:pPr>
            <a:r>
              <a:rPr lang="en-US" sz="2400" dirty="0">
                <a:solidFill>
                  <a:srgbClr val="990000"/>
                </a:solidFill>
              </a:rPr>
              <a:t>Paragraph 1,….</a:t>
            </a:r>
          </a:p>
          <a:p>
            <a:pPr>
              <a:buFontTx/>
              <a:buNone/>
            </a:pPr>
            <a:r>
              <a:rPr lang="en-US" sz="2400" dirty="0">
                <a:solidFill>
                  <a:srgbClr val="990000"/>
                </a:solidFill>
              </a:rPr>
              <a:t>Line 2</a:t>
            </a:r>
          </a:p>
          <a:p>
            <a:pPr>
              <a:buFontTx/>
              <a:buNone/>
            </a:pPr>
            <a:r>
              <a:rPr lang="en-US" sz="2400" dirty="0">
                <a:solidFill>
                  <a:srgbClr val="990000"/>
                </a:solidFill>
              </a:rPr>
              <a:t>___________________________</a:t>
            </a:r>
          </a:p>
          <a:p>
            <a:pPr>
              <a:buFontTx/>
              <a:buNone/>
            </a:pPr>
            <a:r>
              <a:rPr lang="en-US" sz="2400" dirty="0">
                <a:solidFill>
                  <a:srgbClr val="990000"/>
                </a:solidFill>
              </a:rPr>
              <a:t>Line 3</a:t>
            </a:r>
          </a:p>
          <a:p>
            <a:pPr>
              <a:buFontTx/>
              <a:buNone/>
            </a:pPr>
            <a:endParaRPr lang="en-US" sz="2400" dirty="0">
              <a:solidFill>
                <a:srgbClr val="990000"/>
              </a:solidFill>
            </a:endParaRPr>
          </a:p>
          <a:p>
            <a:pPr>
              <a:buFontTx/>
              <a:buNone/>
            </a:pPr>
            <a:endParaRPr lang="en-US" sz="2400" dirty="0">
              <a:solidFill>
                <a:srgbClr val="990000"/>
              </a:solidFill>
            </a:endParaRPr>
          </a:p>
          <a:p>
            <a:pPr>
              <a:buFontTx/>
              <a:buNone/>
            </a:pPr>
            <a:endParaRPr lang="en-US" sz="4400" dirty="0">
              <a:solidFill>
                <a:srgbClr val="990000"/>
              </a:solidFill>
            </a:endParaRPr>
          </a:p>
          <a:p>
            <a:pPr>
              <a:buFontTx/>
              <a:buNone/>
            </a:pPr>
            <a:endParaRPr lang="en-US" sz="4000" dirty="0">
              <a:solidFill>
                <a:srgbClr val="990000"/>
              </a:solidFill>
            </a:endParaRPr>
          </a:p>
        </p:txBody>
      </p:sp>
    </p:spTree>
    <p:extLst>
      <p:ext uri="{BB962C8B-B14F-4D97-AF65-F5344CB8AC3E}">
        <p14:creationId xmlns:p14="http://schemas.microsoft.com/office/powerpoint/2010/main" val="41058206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F9F9731-BA2F-4F9B-8D75-AFA646065454}" type="slidenum">
              <a:rPr lang="ar-SA"/>
              <a:pPr/>
              <a:t>34</a:t>
            </a:fld>
            <a:endParaRPr lang="en-US"/>
          </a:p>
        </p:txBody>
      </p:sp>
      <p:sp>
        <p:nvSpPr>
          <p:cNvPr id="38914" name="Rectangle 2"/>
          <p:cNvSpPr>
            <a:spLocks noGrp="1" noChangeArrowheads="1"/>
          </p:cNvSpPr>
          <p:nvPr>
            <p:ph type="title"/>
          </p:nvPr>
        </p:nvSpPr>
        <p:spPr>
          <a:noFill/>
        </p:spPr>
        <p:txBody>
          <a:bodyPr>
            <a:flatTx/>
          </a:bodyPr>
          <a:lstStyle/>
          <a:p>
            <a:r>
              <a:rPr lang="en-US">
                <a:solidFill>
                  <a:srgbClr val="C00000"/>
                </a:solidFill>
              </a:rPr>
              <a:t>C</a:t>
            </a:r>
            <a:r>
              <a:rPr lang="en-US" b="1">
                <a:solidFill>
                  <a:srgbClr val="C00000"/>
                </a:solidFill>
              </a:rPr>
              <a:t>haracter</a:t>
            </a:r>
            <a:r>
              <a:rPr lang="en-US">
                <a:solidFill>
                  <a:srgbClr val="C00000"/>
                </a:solidFill>
              </a:rPr>
              <a:t> F</a:t>
            </a:r>
            <a:r>
              <a:rPr lang="en-US" b="1">
                <a:solidFill>
                  <a:srgbClr val="C00000"/>
                </a:solidFill>
              </a:rPr>
              <a:t>ormatting</a:t>
            </a:r>
          </a:p>
        </p:txBody>
      </p:sp>
      <p:sp>
        <p:nvSpPr>
          <p:cNvPr id="38915" name="Rectangle 3"/>
          <p:cNvSpPr>
            <a:spLocks noGrp="1" noChangeArrowheads="1"/>
          </p:cNvSpPr>
          <p:nvPr>
            <p:ph type="body" idx="1"/>
          </p:nvPr>
        </p:nvSpPr>
        <p:spPr>
          <a:xfrm>
            <a:off x="304800" y="1828800"/>
            <a:ext cx="8229600" cy="4525963"/>
          </a:xfrm>
          <a:noFill/>
        </p:spPr>
        <p:txBody>
          <a:bodyPr/>
          <a:lstStyle/>
          <a:p>
            <a:pPr marL="609600" indent="-609600">
              <a:lnSpc>
                <a:spcPct val="90000"/>
              </a:lnSpc>
              <a:buFont typeface="Wingdings" pitchFamily="2" charset="2"/>
              <a:buNone/>
            </a:pPr>
            <a:r>
              <a:rPr lang="en-US" sz="2400" dirty="0"/>
              <a:t>In this chapter you will learn how to enhance your page with Bold, Italics, and other character formatting options.</a:t>
            </a:r>
          </a:p>
          <a:p>
            <a:pPr marL="609600" indent="-609600">
              <a:lnSpc>
                <a:spcPct val="90000"/>
              </a:lnSpc>
              <a:buFont typeface="Wingdings" pitchFamily="2" charset="2"/>
              <a:buNone/>
            </a:pPr>
            <a:r>
              <a:rPr lang="en-US" sz="2400" b="1" dirty="0"/>
              <a:t>Objectives</a:t>
            </a:r>
          </a:p>
          <a:p>
            <a:pPr marL="609600" indent="-609600">
              <a:lnSpc>
                <a:spcPct val="90000"/>
              </a:lnSpc>
              <a:buFont typeface="Wingdings" pitchFamily="2" charset="2"/>
              <a:buNone/>
            </a:pPr>
            <a:r>
              <a:rPr lang="en-US" sz="2400" dirty="0"/>
              <a:t>Upon completing this section, you should be able to</a:t>
            </a:r>
          </a:p>
          <a:p>
            <a:pPr marL="609600" indent="-609600">
              <a:lnSpc>
                <a:spcPct val="90000"/>
              </a:lnSpc>
              <a:buFont typeface="Wingdings" pitchFamily="2" charset="2"/>
              <a:buAutoNum type="arabicPeriod"/>
            </a:pPr>
            <a:r>
              <a:rPr lang="en-US" sz="2400" dirty="0"/>
              <a:t>Change the color and size of your text.</a:t>
            </a:r>
          </a:p>
          <a:p>
            <a:pPr marL="609600" indent="-609600">
              <a:lnSpc>
                <a:spcPct val="90000"/>
              </a:lnSpc>
              <a:buFont typeface="Wingdings" pitchFamily="2" charset="2"/>
              <a:buAutoNum type="arabicPeriod"/>
            </a:pPr>
            <a:r>
              <a:rPr lang="en-US" sz="2400" dirty="0"/>
              <a:t>Use Common Character Formatting Elements.</a:t>
            </a:r>
          </a:p>
          <a:p>
            <a:pPr marL="609600" indent="-609600">
              <a:lnSpc>
                <a:spcPct val="90000"/>
              </a:lnSpc>
              <a:buFont typeface="Wingdings" pitchFamily="2" charset="2"/>
              <a:buAutoNum type="arabicPeriod"/>
            </a:pPr>
            <a:r>
              <a:rPr lang="en-US" sz="2400" dirty="0"/>
              <a:t>Align your text.</a:t>
            </a:r>
          </a:p>
          <a:p>
            <a:pPr marL="609600" indent="-609600">
              <a:lnSpc>
                <a:spcPct val="90000"/>
              </a:lnSpc>
              <a:buFont typeface="Wingdings" pitchFamily="2" charset="2"/>
              <a:buAutoNum type="arabicPeriod"/>
            </a:pPr>
            <a:r>
              <a:rPr lang="en-US" sz="2400" dirty="0"/>
              <a:t>Add special characters.</a:t>
            </a:r>
          </a:p>
          <a:p>
            <a:pPr marL="609600" indent="-609600">
              <a:lnSpc>
                <a:spcPct val="90000"/>
              </a:lnSpc>
              <a:buFont typeface="Wingdings" pitchFamily="2" charset="2"/>
              <a:buAutoNum type="arabicPeriod"/>
            </a:pPr>
            <a:r>
              <a:rPr lang="en-US" sz="2400" dirty="0"/>
              <a:t>Use other character formatting elements.</a:t>
            </a:r>
          </a:p>
          <a:p>
            <a:pPr marL="609600" indent="-609600">
              <a:lnSpc>
                <a:spcPct val="90000"/>
              </a:lnSpc>
              <a:buFont typeface="Wingdings" pitchFamily="2" charset="2"/>
              <a:buNone/>
            </a:pPr>
            <a:endParaRPr lang="en-US" sz="2400" dirty="0"/>
          </a:p>
          <a:p>
            <a:pPr marL="609600" indent="-609600">
              <a:lnSpc>
                <a:spcPct val="90000"/>
              </a:lnSpc>
              <a:buFont typeface="Wingdings" pitchFamily="2" charset="2"/>
              <a:buNone/>
            </a:pPr>
            <a:endParaRPr lang="en-US" sz="2400" dirty="0"/>
          </a:p>
          <a:p>
            <a:pPr marL="609600" indent="-609600">
              <a:lnSpc>
                <a:spcPct val="90000"/>
              </a:lnSpc>
              <a:buFont typeface="Wingdings" pitchFamily="2" charset="2"/>
              <a:buNone/>
            </a:pPr>
            <a:endParaRPr lang="en-US" dirty="0"/>
          </a:p>
        </p:txBody>
      </p:sp>
    </p:spTree>
    <p:extLst>
      <p:ext uri="{BB962C8B-B14F-4D97-AF65-F5344CB8AC3E}">
        <p14:creationId xmlns:p14="http://schemas.microsoft.com/office/powerpoint/2010/main" val="2188421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7CEB0DC-D4FA-4781-A772-D7F98940DC80}" type="slidenum">
              <a:rPr lang="ar-SA"/>
              <a:pPr/>
              <a:t>35</a:t>
            </a:fld>
            <a:endParaRPr lang="en-US"/>
          </a:p>
        </p:txBody>
      </p:sp>
      <p:sp>
        <p:nvSpPr>
          <p:cNvPr id="39938" name="Rectangle 2"/>
          <p:cNvSpPr>
            <a:spLocks noGrp="1" noChangeArrowheads="1"/>
          </p:cNvSpPr>
          <p:nvPr>
            <p:ph type="title"/>
          </p:nvPr>
        </p:nvSpPr>
        <p:spPr>
          <a:xfrm>
            <a:off x="550398" y="453683"/>
            <a:ext cx="8229600" cy="1143000"/>
          </a:xfrm>
          <a:noFill/>
        </p:spPr>
        <p:txBody>
          <a:bodyPr>
            <a:flatTx/>
          </a:bodyPr>
          <a:lstStyle/>
          <a:p>
            <a:r>
              <a:rPr lang="en-US" sz="3200" dirty="0">
                <a:solidFill>
                  <a:srgbClr val="C00000"/>
                </a:solidFill>
              </a:rPr>
              <a:t>Bold, Italic and other Character Formatting Elements</a:t>
            </a:r>
          </a:p>
        </p:txBody>
      </p:sp>
      <p:sp>
        <p:nvSpPr>
          <p:cNvPr id="39939" name="Rectangle 3"/>
          <p:cNvSpPr>
            <a:spLocks noGrp="1" noChangeArrowheads="1"/>
          </p:cNvSpPr>
          <p:nvPr>
            <p:ph type="body" idx="1"/>
          </p:nvPr>
        </p:nvSpPr>
        <p:spPr>
          <a:xfrm>
            <a:off x="207498" y="1600200"/>
            <a:ext cx="8915400" cy="5486400"/>
          </a:xfrm>
          <a:noFill/>
        </p:spPr>
        <p:txBody>
          <a:bodyPr/>
          <a:lstStyle/>
          <a:p>
            <a:pPr>
              <a:buFont typeface="Wingdings" pitchFamily="2" charset="2"/>
              <a:buChar char="§"/>
            </a:pPr>
            <a:r>
              <a:rPr lang="en-US" sz="2400" b="1" dirty="0">
                <a:solidFill>
                  <a:srgbClr val="FF0000"/>
                </a:solidFill>
              </a:rPr>
              <a:t>&lt;FONT SIZE=“+2”&gt;</a:t>
            </a:r>
            <a:r>
              <a:rPr lang="en-US" sz="2400" dirty="0">
                <a:solidFill>
                  <a:srgbClr val="FF0000"/>
                </a:solidFill>
              </a:rPr>
              <a:t> Two sizes bigger</a:t>
            </a:r>
            <a:r>
              <a:rPr lang="en-US" sz="2400" b="1" dirty="0">
                <a:solidFill>
                  <a:srgbClr val="FF0000"/>
                </a:solidFill>
              </a:rPr>
              <a:t>&lt;/FONT&gt;</a:t>
            </a:r>
          </a:p>
          <a:p>
            <a:pPr>
              <a:buFont typeface="Wingdings" pitchFamily="2" charset="2"/>
              <a:buChar char="§"/>
            </a:pPr>
            <a:r>
              <a:rPr lang="en-US" sz="2400" dirty="0"/>
              <a:t>The size attribute can be set as an absolute value from 1 to 7 or as a relative value using the “+” or “-” sign. Normal text size is 3 (from -2 to +4).</a:t>
            </a:r>
          </a:p>
          <a:p>
            <a:pPr>
              <a:buFont typeface="Wingdings" pitchFamily="2" charset="2"/>
              <a:buChar char="§"/>
            </a:pPr>
            <a:r>
              <a:rPr lang="en-US" sz="2400" b="1" dirty="0">
                <a:solidFill>
                  <a:srgbClr val="FF0000"/>
                </a:solidFill>
              </a:rPr>
              <a:t>&lt;B&gt; Bold &lt;/B&gt;         </a:t>
            </a:r>
          </a:p>
          <a:p>
            <a:pPr>
              <a:buFont typeface="Wingdings" pitchFamily="2" charset="2"/>
              <a:buChar char="§"/>
            </a:pPr>
            <a:r>
              <a:rPr lang="en-US" sz="2400" b="1" dirty="0">
                <a:solidFill>
                  <a:srgbClr val="FF0000"/>
                </a:solidFill>
              </a:rPr>
              <a:t> &lt;I&gt; </a:t>
            </a:r>
            <a:r>
              <a:rPr lang="en-US" sz="2400" b="1" i="1" dirty="0">
                <a:solidFill>
                  <a:srgbClr val="FF0000"/>
                </a:solidFill>
              </a:rPr>
              <a:t>Italic</a:t>
            </a:r>
            <a:r>
              <a:rPr lang="en-US" sz="2400" b="1" dirty="0">
                <a:solidFill>
                  <a:srgbClr val="FF0000"/>
                </a:solidFill>
              </a:rPr>
              <a:t> &lt;/I&gt;</a:t>
            </a:r>
          </a:p>
          <a:p>
            <a:pPr>
              <a:buFont typeface="Wingdings" pitchFamily="2" charset="2"/>
              <a:buChar char="§"/>
            </a:pPr>
            <a:r>
              <a:rPr lang="en-US" sz="2400" b="1" dirty="0">
                <a:solidFill>
                  <a:srgbClr val="FF0000"/>
                </a:solidFill>
              </a:rPr>
              <a:t>&lt;U&gt;</a:t>
            </a:r>
            <a:r>
              <a:rPr lang="en-US" sz="2400" b="1" u="sng" dirty="0">
                <a:solidFill>
                  <a:srgbClr val="FF0000"/>
                </a:solidFill>
              </a:rPr>
              <a:t> Underline </a:t>
            </a:r>
            <a:r>
              <a:rPr lang="en-US" sz="2400" b="1" dirty="0">
                <a:solidFill>
                  <a:srgbClr val="FF0000"/>
                </a:solidFill>
              </a:rPr>
              <a:t>&lt;/U&gt;</a:t>
            </a:r>
          </a:p>
          <a:p>
            <a:pPr>
              <a:buFont typeface="Wingdings" pitchFamily="2" charset="2"/>
              <a:buChar char="§"/>
            </a:pPr>
            <a:r>
              <a:rPr lang="en-US" sz="2400" dirty="0"/>
              <a:t>Color = “#RRGGBB” The COLOR attribute of the FONT element. E.g.,</a:t>
            </a:r>
            <a:r>
              <a:rPr lang="en-US" sz="2400" dirty="0">
                <a:solidFill>
                  <a:schemeClr val="hlink"/>
                </a:solidFill>
              </a:rPr>
              <a:t> </a:t>
            </a:r>
            <a:r>
              <a:rPr lang="en-US" sz="2400" b="1" dirty="0">
                <a:solidFill>
                  <a:srgbClr val="FF0000"/>
                </a:solidFill>
              </a:rPr>
              <a:t>&lt;FONT COLOR=“#RRGGBB”&gt;this text has color&lt;/FONT&gt;</a:t>
            </a:r>
          </a:p>
          <a:p>
            <a:pPr>
              <a:buFont typeface="Wingdings" pitchFamily="2" charset="2"/>
              <a:buChar char="§"/>
            </a:pPr>
            <a:r>
              <a:rPr lang="en-US" sz="2400" b="1" dirty="0">
                <a:solidFill>
                  <a:srgbClr val="FF0000"/>
                </a:solidFill>
              </a:rPr>
              <a:t>&lt;PRE&gt; Preformatted &lt;/PRE&gt;</a:t>
            </a:r>
            <a:r>
              <a:rPr lang="en-US" sz="2400" dirty="0">
                <a:solidFill>
                  <a:schemeClr val="hlink"/>
                </a:solidFill>
              </a:rPr>
              <a:t> </a:t>
            </a:r>
            <a:r>
              <a:rPr lang="en-US" sz="2400" dirty="0"/>
              <a:t>Text enclosed by PRE tags is displayed in a mono-spaced font. Spaces and line breaks are supported without additional elements or special characters.</a:t>
            </a:r>
            <a:endParaRPr lang="en-US" sz="2400" dirty="0">
              <a:solidFill>
                <a:schemeClr val="hlink"/>
              </a:solidFill>
            </a:endParaRPr>
          </a:p>
        </p:txBody>
      </p:sp>
    </p:spTree>
    <p:extLst>
      <p:ext uri="{BB962C8B-B14F-4D97-AF65-F5344CB8AC3E}">
        <p14:creationId xmlns:p14="http://schemas.microsoft.com/office/powerpoint/2010/main" val="41729905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B5D9CB6-56E1-4596-9285-609FE3C2117D}" type="slidenum">
              <a:rPr lang="ar-SA"/>
              <a:pPr/>
              <a:t>36</a:t>
            </a:fld>
            <a:endParaRPr lang="en-US"/>
          </a:p>
        </p:txBody>
      </p:sp>
      <p:sp>
        <p:nvSpPr>
          <p:cNvPr id="40962" name="Rectangle 2"/>
          <p:cNvSpPr>
            <a:spLocks noGrp="1" noChangeArrowheads="1"/>
          </p:cNvSpPr>
          <p:nvPr>
            <p:ph type="title"/>
          </p:nvPr>
        </p:nvSpPr>
        <p:spPr>
          <a:noFill/>
        </p:spPr>
        <p:txBody>
          <a:bodyPr>
            <a:flatTx/>
          </a:bodyPr>
          <a:lstStyle/>
          <a:p>
            <a:r>
              <a:rPr lang="en-US" sz="3200">
                <a:solidFill>
                  <a:srgbClr val="C00000"/>
                </a:solidFill>
              </a:rPr>
              <a:t>Bold, Italic and other Character Formatting Elements</a:t>
            </a:r>
          </a:p>
        </p:txBody>
      </p:sp>
      <p:sp>
        <p:nvSpPr>
          <p:cNvPr id="40963" name="Rectangle 3"/>
          <p:cNvSpPr>
            <a:spLocks noGrp="1" noChangeArrowheads="1"/>
          </p:cNvSpPr>
          <p:nvPr>
            <p:ph type="body" idx="1"/>
          </p:nvPr>
        </p:nvSpPr>
        <p:spPr>
          <a:xfrm>
            <a:off x="471268" y="2189650"/>
            <a:ext cx="8229600" cy="4525963"/>
          </a:xfrm>
          <a:noFill/>
        </p:spPr>
        <p:txBody>
          <a:bodyPr/>
          <a:lstStyle/>
          <a:p>
            <a:pPr>
              <a:lnSpc>
                <a:spcPct val="80000"/>
              </a:lnSpc>
              <a:buFont typeface="Arial" panose="020B0604020202020204" pitchFamily="34" charset="0"/>
              <a:buChar char="•"/>
            </a:pPr>
            <a:r>
              <a:rPr lang="en-US" sz="2800" b="1" dirty="0">
                <a:solidFill>
                  <a:srgbClr val="FF0000"/>
                </a:solidFill>
              </a:rPr>
              <a:t>&lt;EM&gt; </a:t>
            </a:r>
            <a:r>
              <a:rPr lang="en-US" sz="2800" b="1" i="1" dirty="0">
                <a:solidFill>
                  <a:srgbClr val="FF0000"/>
                </a:solidFill>
              </a:rPr>
              <a:t>Emphasis</a:t>
            </a:r>
            <a:r>
              <a:rPr lang="en-US" sz="2800" b="1" dirty="0">
                <a:solidFill>
                  <a:srgbClr val="FF0000"/>
                </a:solidFill>
              </a:rPr>
              <a:t> &lt;/EM&gt;</a:t>
            </a:r>
            <a:r>
              <a:rPr lang="en-US" sz="2800" dirty="0">
                <a:solidFill>
                  <a:schemeClr val="hlink"/>
                </a:solidFill>
              </a:rPr>
              <a:t> </a:t>
            </a:r>
            <a:r>
              <a:rPr lang="en-US" sz="2800" dirty="0"/>
              <a:t>Browsers usually display this as italics.</a:t>
            </a:r>
          </a:p>
          <a:p>
            <a:pPr>
              <a:lnSpc>
                <a:spcPct val="80000"/>
              </a:lnSpc>
              <a:buFont typeface="Arial" panose="020B0604020202020204" pitchFamily="34" charset="0"/>
              <a:buChar char="•"/>
            </a:pPr>
            <a:r>
              <a:rPr lang="en-US" sz="2800" b="1" dirty="0">
                <a:solidFill>
                  <a:srgbClr val="FF0000"/>
                </a:solidFill>
              </a:rPr>
              <a:t>&lt;STRONG&gt; STRONG &lt;/STRONG</a:t>
            </a:r>
            <a:r>
              <a:rPr lang="en-US" sz="2800" b="1" dirty="0">
                <a:solidFill>
                  <a:schemeClr val="hlink"/>
                </a:solidFill>
              </a:rPr>
              <a:t>&gt;</a:t>
            </a:r>
            <a:r>
              <a:rPr lang="en-US" sz="2800" dirty="0">
                <a:solidFill>
                  <a:schemeClr val="hlink"/>
                </a:solidFill>
              </a:rPr>
              <a:t> </a:t>
            </a:r>
            <a:r>
              <a:rPr lang="en-US" sz="2800" dirty="0"/>
              <a:t>Browsers display this as bold.</a:t>
            </a:r>
          </a:p>
          <a:p>
            <a:pPr>
              <a:lnSpc>
                <a:spcPct val="80000"/>
              </a:lnSpc>
              <a:buFont typeface="Arial" panose="020B0604020202020204" pitchFamily="34" charset="0"/>
              <a:buChar char="•"/>
            </a:pPr>
            <a:r>
              <a:rPr lang="en-US" sz="2800" b="1" dirty="0">
                <a:solidFill>
                  <a:srgbClr val="FF0000"/>
                </a:solidFill>
              </a:rPr>
              <a:t>&lt;TT&gt; TELETYPE &lt;/TT&gt;</a:t>
            </a:r>
            <a:r>
              <a:rPr lang="en-US" sz="2800" dirty="0"/>
              <a:t> Text is displayed in a mono-spaced font. A typewriter text, e.g. fixed-width font. </a:t>
            </a:r>
          </a:p>
          <a:p>
            <a:pPr>
              <a:lnSpc>
                <a:spcPct val="80000"/>
              </a:lnSpc>
              <a:buFont typeface="Arial" panose="020B0604020202020204" pitchFamily="34" charset="0"/>
              <a:buChar char="•"/>
            </a:pPr>
            <a:r>
              <a:rPr lang="en-US" sz="2800" b="1" dirty="0">
                <a:solidFill>
                  <a:srgbClr val="FF0000"/>
                </a:solidFill>
              </a:rPr>
              <a:t>&lt;CITE&gt; Citation &lt;/CITE&gt;</a:t>
            </a:r>
            <a:r>
              <a:rPr lang="en-US" sz="2800" dirty="0"/>
              <a:t> represents a document citation (</a:t>
            </a:r>
            <a:r>
              <a:rPr lang="en-US" sz="2800" b="1" dirty="0"/>
              <a:t>italics</a:t>
            </a:r>
            <a:r>
              <a:rPr lang="en-US" sz="2800" dirty="0"/>
              <a:t>). </a:t>
            </a:r>
            <a:r>
              <a:rPr lang="en-US" sz="2800" b="1" dirty="0">
                <a:solidFill>
                  <a:srgbClr val="0000CC"/>
                </a:solidFill>
              </a:rPr>
              <a:t>For titles of books, films, etc. Typically displayed in italics. (</a:t>
            </a:r>
            <a:r>
              <a:rPr lang="en-US" sz="2800" b="1" i="1" dirty="0">
                <a:solidFill>
                  <a:srgbClr val="0000CC"/>
                </a:solidFill>
              </a:rPr>
              <a:t>A Beginner's Guide to HTML</a:t>
            </a:r>
            <a:r>
              <a:rPr lang="en-US" sz="2800" b="1" dirty="0">
                <a:solidFill>
                  <a:srgbClr val="0000CC"/>
                </a:solidFill>
              </a:rPr>
              <a:t>)</a:t>
            </a:r>
            <a:r>
              <a:rPr lang="en-US" sz="2800" b="1" dirty="0"/>
              <a:t> </a:t>
            </a:r>
          </a:p>
          <a:p>
            <a:pPr marL="0" indent="0">
              <a:lnSpc>
                <a:spcPct val="80000"/>
              </a:lnSpc>
              <a:buNone/>
            </a:pPr>
            <a:r>
              <a:rPr lang="en-US" sz="2800" b="1" dirty="0">
                <a:solidFill>
                  <a:schemeClr val="hlink"/>
                </a:solidFill>
              </a:rPr>
              <a:t>     </a:t>
            </a:r>
          </a:p>
        </p:txBody>
      </p:sp>
    </p:spTree>
    <p:extLst>
      <p:ext uri="{BB962C8B-B14F-4D97-AF65-F5344CB8AC3E}">
        <p14:creationId xmlns:p14="http://schemas.microsoft.com/office/powerpoint/2010/main" val="10863052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22C5EB73-71FD-488E-BFAF-C7B4BB85EDEB}" type="slidenum">
              <a:rPr lang="ar-SA"/>
              <a:pPr/>
              <a:t>37</a:t>
            </a:fld>
            <a:endParaRPr lang="en-US"/>
          </a:p>
        </p:txBody>
      </p:sp>
      <p:sp>
        <p:nvSpPr>
          <p:cNvPr id="41986" name="Rectangle 2"/>
          <p:cNvSpPr>
            <a:spLocks noGrp="1" noChangeArrowheads="1"/>
          </p:cNvSpPr>
          <p:nvPr>
            <p:ph type="title"/>
          </p:nvPr>
        </p:nvSpPr>
        <p:spPr>
          <a:noFill/>
        </p:spPr>
        <p:txBody>
          <a:bodyPr>
            <a:flatTx/>
          </a:bodyPr>
          <a:lstStyle/>
          <a:p>
            <a:r>
              <a:rPr lang="en-US" sz="3200" dirty="0">
                <a:solidFill>
                  <a:srgbClr val="C00000"/>
                </a:solidFill>
              </a:rPr>
              <a:t>Bold, Italic and other Character Formatting Elements</a:t>
            </a:r>
          </a:p>
        </p:txBody>
      </p:sp>
      <p:sp>
        <p:nvSpPr>
          <p:cNvPr id="41987" name="Rectangle 3"/>
          <p:cNvSpPr>
            <a:spLocks noGrp="1" noChangeArrowheads="1"/>
          </p:cNvSpPr>
          <p:nvPr>
            <p:ph type="body" sz="half" idx="1"/>
          </p:nvPr>
        </p:nvSpPr>
        <p:spPr>
          <a:xfrm>
            <a:off x="457200" y="2012949"/>
            <a:ext cx="4033838" cy="4525963"/>
          </a:xfrm>
          <a:solidFill>
            <a:schemeClr val="bg1">
              <a:lumMod val="95000"/>
            </a:schemeClr>
          </a:solidFill>
        </p:spPr>
        <p:txBody>
          <a:bodyPr/>
          <a:lstStyle/>
          <a:p>
            <a:pPr>
              <a:lnSpc>
                <a:spcPct val="90000"/>
              </a:lnSpc>
              <a:buFontTx/>
              <a:buNone/>
            </a:pPr>
            <a:r>
              <a:rPr lang="en-US" sz="2000" dirty="0"/>
              <a:t>&lt;P&gt; &lt;FONT SIZE=“+1”&gt; One Size Larger &lt;/FONT&gt; - Normal –</a:t>
            </a:r>
          </a:p>
          <a:p>
            <a:pPr>
              <a:lnSpc>
                <a:spcPct val="90000"/>
              </a:lnSpc>
              <a:buFontTx/>
              <a:buNone/>
            </a:pPr>
            <a:r>
              <a:rPr lang="en-US" sz="2000" dirty="0"/>
              <a:t>&lt;FONT SIZE=“-1”&gt; One Size Smaller &lt;/FONT&gt; &lt;BR&gt;</a:t>
            </a:r>
          </a:p>
          <a:p>
            <a:pPr>
              <a:lnSpc>
                <a:spcPct val="90000"/>
              </a:lnSpc>
              <a:buFontTx/>
              <a:buNone/>
            </a:pPr>
            <a:r>
              <a:rPr lang="en-US" sz="2000" dirty="0"/>
              <a:t>&lt;B&gt; Bold&lt;/B&gt; - &lt;I&gt; italics&lt;/I&gt; - &lt;U&gt; Underlined &lt;/U&gt; -</a:t>
            </a:r>
          </a:p>
          <a:p>
            <a:pPr>
              <a:lnSpc>
                <a:spcPct val="90000"/>
              </a:lnSpc>
              <a:buFontTx/>
              <a:buNone/>
            </a:pPr>
            <a:r>
              <a:rPr lang="en-US" sz="2000" dirty="0"/>
              <a:t>&lt;FONT COLOR=“#FF0000”&gt; Colored &lt;/FONT&gt; &lt;BR&gt;</a:t>
            </a:r>
          </a:p>
          <a:p>
            <a:pPr>
              <a:lnSpc>
                <a:spcPct val="90000"/>
              </a:lnSpc>
              <a:buFontTx/>
              <a:buNone/>
            </a:pPr>
            <a:r>
              <a:rPr lang="en-US" sz="2000" dirty="0"/>
              <a:t>&lt;EM&gt; Emphasized&lt;/EM&gt; - &lt;STRONG&gt; Strong &lt;/STRONG&gt; - &lt;TT&gt; Tele Type &lt;/TT&gt; &lt;BR&gt;</a:t>
            </a:r>
          </a:p>
          <a:p>
            <a:pPr>
              <a:lnSpc>
                <a:spcPct val="90000"/>
              </a:lnSpc>
              <a:buFontTx/>
              <a:buNone/>
            </a:pPr>
            <a:endParaRPr lang="en-US" sz="2000" dirty="0"/>
          </a:p>
        </p:txBody>
      </p:sp>
      <p:sp>
        <p:nvSpPr>
          <p:cNvPr id="41988" name="Rectangle 4"/>
          <p:cNvSpPr>
            <a:spLocks noGrp="1" noChangeArrowheads="1"/>
          </p:cNvSpPr>
          <p:nvPr>
            <p:ph type="body" sz="half" idx="2"/>
          </p:nvPr>
        </p:nvSpPr>
        <p:spPr>
          <a:xfrm>
            <a:off x="4652962" y="2021155"/>
            <a:ext cx="4033838" cy="4525963"/>
          </a:xfrm>
        </p:spPr>
        <p:txBody>
          <a:bodyPr/>
          <a:lstStyle/>
          <a:p>
            <a:pPr>
              <a:lnSpc>
                <a:spcPct val="90000"/>
              </a:lnSpc>
              <a:buFontTx/>
              <a:buNone/>
            </a:pPr>
            <a:r>
              <a:rPr lang="en-US" sz="2000" dirty="0">
                <a:solidFill>
                  <a:srgbClr val="990000"/>
                </a:solidFill>
              </a:rPr>
              <a:t>One Size Larger - Normal – One Size Smaller </a:t>
            </a:r>
            <a:br>
              <a:rPr lang="en-US" sz="2000" dirty="0">
                <a:solidFill>
                  <a:srgbClr val="990000"/>
                </a:solidFill>
              </a:rPr>
            </a:br>
            <a:r>
              <a:rPr lang="en-US" sz="2000" b="1" dirty="0">
                <a:solidFill>
                  <a:srgbClr val="990000"/>
                </a:solidFill>
              </a:rPr>
              <a:t>Bold</a:t>
            </a:r>
            <a:r>
              <a:rPr lang="en-US" sz="2000" dirty="0">
                <a:solidFill>
                  <a:srgbClr val="990000"/>
                </a:solidFill>
              </a:rPr>
              <a:t> - </a:t>
            </a:r>
            <a:r>
              <a:rPr lang="en-US" sz="2000" i="1" dirty="0">
                <a:solidFill>
                  <a:srgbClr val="990000"/>
                </a:solidFill>
              </a:rPr>
              <a:t>italics</a:t>
            </a:r>
            <a:r>
              <a:rPr lang="en-US" sz="2000" dirty="0">
                <a:solidFill>
                  <a:srgbClr val="990000"/>
                </a:solidFill>
              </a:rPr>
              <a:t> - </a:t>
            </a:r>
            <a:r>
              <a:rPr lang="en-US" sz="2000" u="sng" dirty="0">
                <a:solidFill>
                  <a:srgbClr val="990000"/>
                </a:solidFill>
              </a:rPr>
              <a:t>Underlined </a:t>
            </a:r>
            <a:r>
              <a:rPr lang="en-US" sz="2000" dirty="0">
                <a:solidFill>
                  <a:srgbClr val="990000"/>
                </a:solidFill>
              </a:rPr>
              <a:t>- </a:t>
            </a:r>
            <a:r>
              <a:rPr lang="en-US" sz="2000" dirty="0">
                <a:solidFill>
                  <a:srgbClr val="FF0000"/>
                </a:solidFill>
              </a:rPr>
              <a:t>Colored </a:t>
            </a:r>
            <a:r>
              <a:rPr lang="en-US" sz="2000" dirty="0">
                <a:solidFill>
                  <a:srgbClr val="990000"/>
                </a:solidFill>
              </a:rPr>
              <a:t/>
            </a:r>
            <a:br>
              <a:rPr lang="en-US" sz="2000" dirty="0">
                <a:solidFill>
                  <a:srgbClr val="990000"/>
                </a:solidFill>
              </a:rPr>
            </a:br>
            <a:r>
              <a:rPr lang="en-US" sz="2000" i="1" dirty="0">
                <a:solidFill>
                  <a:srgbClr val="990000"/>
                </a:solidFill>
              </a:rPr>
              <a:t>Emphasized</a:t>
            </a:r>
            <a:r>
              <a:rPr lang="en-US" sz="2000" dirty="0">
                <a:solidFill>
                  <a:srgbClr val="990000"/>
                </a:solidFill>
              </a:rPr>
              <a:t> - </a:t>
            </a:r>
            <a:r>
              <a:rPr lang="en-US" sz="2000" b="1" dirty="0">
                <a:solidFill>
                  <a:srgbClr val="990000"/>
                </a:solidFill>
              </a:rPr>
              <a:t>Strong </a:t>
            </a:r>
            <a:r>
              <a:rPr lang="en-US" sz="2000" dirty="0">
                <a:solidFill>
                  <a:srgbClr val="990000"/>
                </a:solidFill>
              </a:rPr>
              <a:t>- Tele Type </a:t>
            </a:r>
            <a:br>
              <a:rPr lang="en-US" sz="2000" dirty="0">
                <a:solidFill>
                  <a:srgbClr val="990000"/>
                </a:solidFill>
              </a:rPr>
            </a:br>
            <a:endParaRPr lang="en-US" sz="2000" dirty="0">
              <a:solidFill>
                <a:srgbClr val="990000"/>
              </a:solidFill>
            </a:endParaRPr>
          </a:p>
        </p:txBody>
      </p:sp>
    </p:spTree>
    <p:extLst>
      <p:ext uri="{BB962C8B-B14F-4D97-AF65-F5344CB8AC3E}">
        <p14:creationId xmlns:p14="http://schemas.microsoft.com/office/powerpoint/2010/main" val="6707386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6AC2B4F-C7E8-48D2-986B-8C39887AD58D}" type="slidenum">
              <a:rPr lang="ar-SA"/>
              <a:pPr/>
              <a:t>38</a:t>
            </a:fld>
            <a:endParaRPr lang="en-US"/>
          </a:p>
        </p:txBody>
      </p:sp>
      <p:sp>
        <p:nvSpPr>
          <p:cNvPr id="43010" name="Rectangle 2"/>
          <p:cNvSpPr>
            <a:spLocks noGrp="1" noChangeArrowheads="1"/>
          </p:cNvSpPr>
          <p:nvPr>
            <p:ph type="title"/>
          </p:nvPr>
        </p:nvSpPr>
        <p:spPr>
          <a:noFill/>
        </p:spPr>
        <p:txBody>
          <a:bodyPr>
            <a:flatTx/>
          </a:bodyPr>
          <a:lstStyle/>
          <a:p>
            <a:r>
              <a:rPr lang="en-US">
                <a:solidFill>
                  <a:srgbClr val="C00000"/>
                </a:solidFill>
              </a:rPr>
              <a:t>Alignment</a:t>
            </a:r>
          </a:p>
        </p:txBody>
      </p:sp>
      <p:sp>
        <p:nvSpPr>
          <p:cNvPr id="43011" name="Rectangle 3"/>
          <p:cNvSpPr>
            <a:spLocks noGrp="1" noChangeArrowheads="1"/>
          </p:cNvSpPr>
          <p:nvPr>
            <p:ph type="body" idx="1"/>
          </p:nvPr>
        </p:nvSpPr>
        <p:spPr>
          <a:noFill/>
        </p:spPr>
        <p:txBody>
          <a:bodyPr/>
          <a:lstStyle/>
          <a:p>
            <a:pPr>
              <a:buClr>
                <a:schemeClr val="tx1"/>
              </a:buClr>
              <a:buFont typeface="Wingdings" pitchFamily="2" charset="2"/>
              <a:buChar char="§"/>
            </a:pPr>
            <a:r>
              <a:rPr lang="en-US" dirty="0"/>
              <a:t>Some elements have attributes for alignment (ALIGN) e.g. </a:t>
            </a:r>
            <a:r>
              <a:rPr lang="en-US" dirty="0">
                <a:solidFill>
                  <a:srgbClr val="FF0000"/>
                </a:solidFill>
              </a:rPr>
              <a:t>Headings, Paragraphs and Horizontal Rules</a:t>
            </a:r>
            <a:r>
              <a:rPr lang="en-US" dirty="0"/>
              <a:t>. </a:t>
            </a:r>
          </a:p>
          <a:p>
            <a:pPr>
              <a:buClr>
                <a:schemeClr val="tx1"/>
              </a:buClr>
              <a:buFont typeface="Wingdings" pitchFamily="2" charset="2"/>
              <a:buChar char="§"/>
            </a:pPr>
            <a:r>
              <a:rPr lang="en-US" dirty="0"/>
              <a:t>The Three alignment values are : LEFT, RIGHT, CENTER.</a:t>
            </a:r>
          </a:p>
          <a:p>
            <a:pPr>
              <a:buClr>
                <a:schemeClr val="tx1"/>
              </a:buClr>
              <a:buFont typeface="Wingdings" pitchFamily="2" charset="2"/>
              <a:buChar char="§"/>
            </a:pPr>
            <a:r>
              <a:rPr lang="en-US" dirty="0">
                <a:solidFill>
                  <a:srgbClr val="FF0000"/>
                </a:solidFill>
              </a:rPr>
              <a:t>&lt;CENTER&gt;&lt;/CENTER&gt;</a:t>
            </a:r>
            <a:r>
              <a:rPr lang="en-US" dirty="0"/>
              <a:t> Will center elements.</a:t>
            </a:r>
          </a:p>
        </p:txBody>
      </p:sp>
    </p:spTree>
    <p:extLst>
      <p:ext uri="{BB962C8B-B14F-4D97-AF65-F5344CB8AC3E}">
        <p14:creationId xmlns:p14="http://schemas.microsoft.com/office/powerpoint/2010/main" val="32676291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EA99476-58D7-4FF8-BC7D-B08BEE67A255}" type="slidenum">
              <a:rPr lang="ar-SA"/>
              <a:pPr/>
              <a:t>39</a:t>
            </a:fld>
            <a:endParaRPr lang="en-US"/>
          </a:p>
        </p:txBody>
      </p:sp>
      <p:sp>
        <p:nvSpPr>
          <p:cNvPr id="44034" name="Rectangle 2"/>
          <p:cNvSpPr>
            <a:spLocks noGrp="1" noChangeArrowheads="1"/>
          </p:cNvSpPr>
          <p:nvPr>
            <p:ph type="title"/>
          </p:nvPr>
        </p:nvSpPr>
        <p:spPr>
          <a:xfrm>
            <a:off x="381000" y="457200"/>
            <a:ext cx="8229600" cy="1143000"/>
          </a:xfrm>
          <a:noFill/>
        </p:spPr>
        <p:txBody>
          <a:bodyPr>
            <a:flatTx/>
          </a:bodyPr>
          <a:lstStyle/>
          <a:p>
            <a:r>
              <a:rPr lang="en-US" dirty="0">
                <a:solidFill>
                  <a:srgbClr val="C00000"/>
                </a:solidFill>
              </a:rPr>
              <a:t>Alignment</a:t>
            </a:r>
          </a:p>
        </p:txBody>
      </p:sp>
      <p:sp>
        <p:nvSpPr>
          <p:cNvPr id="44035" name="Rectangle 3"/>
          <p:cNvSpPr>
            <a:spLocks noGrp="1" noChangeArrowheads="1"/>
          </p:cNvSpPr>
          <p:nvPr>
            <p:ph type="body" idx="1"/>
          </p:nvPr>
        </p:nvSpPr>
        <p:spPr>
          <a:xfrm>
            <a:off x="304800" y="2057400"/>
            <a:ext cx="8229600" cy="4525963"/>
          </a:xfrm>
          <a:noFill/>
        </p:spPr>
        <p:txBody>
          <a:bodyPr/>
          <a:lstStyle/>
          <a:p>
            <a:pPr>
              <a:buClr>
                <a:schemeClr val="tx1"/>
              </a:buClr>
              <a:buFont typeface="Wingdings" pitchFamily="2" charset="2"/>
              <a:buChar char="§"/>
            </a:pPr>
            <a:r>
              <a:rPr lang="en-US" b="1" dirty="0">
                <a:solidFill>
                  <a:srgbClr val="FF0000"/>
                </a:solidFill>
              </a:rPr>
              <a:t>&lt;DIV ALIGN=“value”&gt;&lt;/DIV&gt;</a:t>
            </a:r>
            <a:r>
              <a:rPr lang="en-US" dirty="0"/>
              <a:t> Represents a division in the document and can contain most other element type. The alignment attribute of the DIV element is well supported.</a:t>
            </a:r>
          </a:p>
          <a:p>
            <a:pPr>
              <a:buClr>
                <a:schemeClr val="tx1"/>
              </a:buClr>
              <a:buFont typeface="Wingdings" pitchFamily="2" charset="2"/>
              <a:buChar char="§"/>
            </a:pPr>
            <a:r>
              <a:rPr lang="en-US" b="1" dirty="0">
                <a:solidFill>
                  <a:srgbClr val="FF0000"/>
                </a:solidFill>
              </a:rPr>
              <a:t>&lt;TABLE&gt;&lt;/TABLE&gt;</a:t>
            </a:r>
            <a:r>
              <a:rPr lang="en-US" b="1" dirty="0">
                <a:solidFill>
                  <a:schemeClr val="hlink"/>
                </a:solidFill>
              </a:rPr>
              <a:t> </a:t>
            </a:r>
            <a:r>
              <a:rPr lang="en-US" dirty="0"/>
              <a:t>Inside a TABLE, alignment can be set for each individual cell.</a:t>
            </a:r>
            <a:endParaRPr lang="en-US" b="1" dirty="0">
              <a:solidFill>
                <a:schemeClr val="hlink"/>
              </a:solidFill>
            </a:endParaRPr>
          </a:p>
        </p:txBody>
      </p:sp>
    </p:spTree>
    <p:extLst>
      <p:ext uri="{BB962C8B-B14F-4D97-AF65-F5344CB8AC3E}">
        <p14:creationId xmlns:p14="http://schemas.microsoft.com/office/powerpoint/2010/main" val="3953078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66B7D66-19C0-4762-86E1-BD8BC6D6C155}" type="slidenum">
              <a:rPr lang="ar-SA"/>
              <a:pPr/>
              <a:t>4</a:t>
            </a:fld>
            <a:endParaRPr lang="en-US"/>
          </a:p>
        </p:txBody>
      </p:sp>
      <p:sp>
        <p:nvSpPr>
          <p:cNvPr id="4099" name="Rectangle 3"/>
          <p:cNvSpPr>
            <a:spLocks noGrp="1" noChangeArrowheads="1"/>
          </p:cNvSpPr>
          <p:nvPr>
            <p:ph type="body" idx="1"/>
          </p:nvPr>
        </p:nvSpPr>
        <p:spPr>
          <a:xfrm>
            <a:off x="609600" y="1676400"/>
            <a:ext cx="8229600" cy="4525963"/>
          </a:xfrm>
          <a:solidFill>
            <a:schemeClr val="bg1"/>
          </a:solidFill>
          <a:ln>
            <a:noFill/>
          </a:ln>
        </p:spPr>
        <p:txBody>
          <a:bodyPr>
            <a:normAutofit lnSpcReduction="10000"/>
          </a:bodyPr>
          <a:lstStyle/>
          <a:p>
            <a:pPr>
              <a:lnSpc>
                <a:spcPct val="80000"/>
              </a:lnSpc>
              <a:buClr>
                <a:schemeClr val="hlink"/>
              </a:buClr>
              <a:buFont typeface="Wingdings" pitchFamily="2" charset="2"/>
              <a:buChar char="§"/>
            </a:pPr>
            <a:r>
              <a:rPr lang="en-US" sz="2800" dirty="0" smtClean="0">
                <a:solidFill>
                  <a:schemeClr val="accent2">
                    <a:lumMod val="75000"/>
                  </a:schemeClr>
                </a:solidFill>
              </a:rPr>
              <a:t>WWW  – </a:t>
            </a:r>
            <a:r>
              <a:rPr lang="en-US" sz="2800" dirty="0">
                <a:solidFill>
                  <a:schemeClr val="accent2">
                    <a:lumMod val="75000"/>
                  </a:schemeClr>
                </a:solidFill>
              </a:rPr>
              <a:t>World Wide Web</a:t>
            </a:r>
            <a:r>
              <a:rPr lang="en-US" sz="2800" dirty="0" smtClean="0">
                <a:solidFill>
                  <a:schemeClr val="accent2">
                    <a:lumMod val="75000"/>
                  </a:schemeClr>
                </a:solidFill>
              </a:rPr>
              <a:t>.</a:t>
            </a:r>
          </a:p>
          <a:p>
            <a:pPr>
              <a:lnSpc>
                <a:spcPct val="80000"/>
              </a:lnSpc>
              <a:buClr>
                <a:schemeClr val="hlink"/>
              </a:buClr>
              <a:buFont typeface="Wingdings" pitchFamily="2" charset="2"/>
              <a:buChar char="§"/>
            </a:pPr>
            <a:endParaRPr lang="en-US" sz="2800" dirty="0">
              <a:solidFill>
                <a:schemeClr val="accent2">
                  <a:lumMod val="75000"/>
                </a:schemeClr>
              </a:solidFill>
            </a:endParaRPr>
          </a:p>
          <a:p>
            <a:pPr>
              <a:lnSpc>
                <a:spcPct val="80000"/>
              </a:lnSpc>
              <a:buClr>
                <a:schemeClr val="hlink"/>
              </a:buClr>
              <a:buFont typeface="Wingdings" pitchFamily="2" charset="2"/>
              <a:buChar char="§"/>
            </a:pPr>
            <a:r>
              <a:rPr lang="en-US" sz="2800" dirty="0" smtClean="0">
                <a:solidFill>
                  <a:schemeClr val="accent2">
                    <a:lumMod val="75000"/>
                  </a:schemeClr>
                </a:solidFill>
              </a:rPr>
              <a:t>HTML    </a:t>
            </a:r>
            <a:r>
              <a:rPr lang="en-US" sz="2800" dirty="0">
                <a:solidFill>
                  <a:schemeClr val="accent2">
                    <a:lumMod val="75000"/>
                  </a:schemeClr>
                </a:solidFill>
              </a:rPr>
              <a:t>– </a:t>
            </a:r>
            <a:r>
              <a:rPr lang="en-US" sz="2800" b="1" dirty="0" err="1" smtClean="0">
                <a:solidFill>
                  <a:schemeClr val="accent2">
                    <a:lumMod val="75000"/>
                  </a:schemeClr>
                </a:solidFill>
              </a:rPr>
              <a:t>HyperText</a:t>
            </a:r>
            <a:r>
              <a:rPr lang="en-US" sz="2800" b="1" dirty="0" smtClean="0">
                <a:solidFill>
                  <a:schemeClr val="accent2">
                    <a:lumMod val="75000"/>
                  </a:schemeClr>
                </a:solidFill>
              </a:rPr>
              <a:t> </a:t>
            </a:r>
            <a:r>
              <a:rPr lang="en-US" sz="2800" b="1" dirty="0">
                <a:solidFill>
                  <a:schemeClr val="accent2">
                    <a:lumMod val="75000"/>
                  </a:schemeClr>
                </a:solidFill>
              </a:rPr>
              <a:t>Markup Language</a:t>
            </a:r>
            <a:r>
              <a:rPr lang="en-US" sz="2800" dirty="0">
                <a:solidFill>
                  <a:schemeClr val="accent2">
                    <a:lumMod val="75000"/>
                  </a:schemeClr>
                </a:solidFill>
              </a:rPr>
              <a:t> </a:t>
            </a:r>
            <a:endParaRPr lang="en-US" sz="2800" dirty="0" smtClean="0">
              <a:solidFill>
                <a:schemeClr val="accent2">
                  <a:lumMod val="75000"/>
                </a:schemeClr>
              </a:solidFill>
            </a:endParaRPr>
          </a:p>
          <a:p>
            <a:pPr>
              <a:lnSpc>
                <a:spcPct val="80000"/>
              </a:lnSpc>
              <a:buClr>
                <a:schemeClr val="hlink"/>
              </a:buClr>
              <a:buNone/>
            </a:pPr>
            <a:r>
              <a:rPr lang="en-US" sz="2800" dirty="0" smtClean="0">
                <a:solidFill>
                  <a:schemeClr val="accent2">
                    <a:lumMod val="75000"/>
                  </a:schemeClr>
                </a:solidFill>
              </a:rPr>
              <a:t>			The language </a:t>
            </a:r>
            <a:r>
              <a:rPr lang="en-US" sz="2800" dirty="0">
                <a:solidFill>
                  <a:schemeClr val="accent2">
                    <a:lumMod val="75000"/>
                  </a:schemeClr>
                </a:solidFill>
              </a:rPr>
              <a:t>of Web Pages on the </a:t>
            </a:r>
            <a:r>
              <a:rPr lang="en-US" sz="2800" dirty="0" smtClean="0">
                <a:solidFill>
                  <a:schemeClr val="accent2">
                    <a:lumMod val="75000"/>
                  </a:schemeClr>
                </a:solidFill>
              </a:rPr>
              <a:t>  		            World Wide </a:t>
            </a:r>
            <a:r>
              <a:rPr lang="en-US" sz="2800" dirty="0">
                <a:solidFill>
                  <a:schemeClr val="accent2">
                    <a:lumMod val="75000"/>
                  </a:schemeClr>
                </a:solidFill>
              </a:rPr>
              <a:t>Web.</a:t>
            </a:r>
          </a:p>
          <a:p>
            <a:pPr>
              <a:lnSpc>
                <a:spcPct val="80000"/>
              </a:lnSpc>
              <a:buClr>
                <a:schemeClr val="hlink"/>
              </a:buClr>
              <a:buFont typeface="Wingdings" pitchFamily="2" charset="2"/>
              <a:buNone/>
            </a:pPr>
            <a:r>
              <a:rPr lang="en-US" sz="2800" dirty="0">
                <a:solidFill>
                  <a:schemeClr val="accent2">
                    <a:lumMod val="75000"/>
                  </a:schemeClr>
                </a:solidFill>
              </a:rPr>
              <a:t>   </a:t>
            </a:r>
            <a:r>
              <a:rPr lang="en-US" sz="2800" dirty="0" smtClean="0">
                <a:solidFill>
                  <a:schemeClr val="accent2">
                    <a:lumMod val="75000"/>
                  </a:schemeClr>
                </a:solidFill>
              </a:rPr>
              <a:t>                 HTML </a:t>
            </a:r>
            <a:r>
              <a:rPr lang="en-US" sz="2800" dirty="0">
                <a:solidFill>
                  <a:schemeClr val="accent2">
                    <a:lumMod val="75000"/>
                  </a:schemeClr>
                </a:solidFill>
              </a:rPr>
              <a:t>is a text formatting language</a:t>
            </a:r>
            <a:r>
              <a:rPr lang="en-US" sz="2800" dirty="0" smtClean="0">
                <a:solidFill>
                  <a:schemeClr val="accent2">
                    <a:lumMod val="75000"/>
                  </a:schemeClr>
                </a:solidFill>
              </a:rPr>
              <a:t>.</a:t>
            </a:r>
          </a:p>
          <a:p>
            <a:pPr>
              <a:lnSpc>
                <a:spcPct val="80000"/>
              </a:lnSpc>
              <a:buClr>
                <a:schemeClr val="hlink"/>
              </a:buClr>
              <a:buFont typeface="Wingdings" pitchFamily="2" charset="2"/>
              <a:buNone/>
            </a:pPr>
            <a:endParaRPr lang="en-US" sz="2800" dirty="0">
              <a:solidFill>
                <a:schemeClr val="accent2">
                  <a:lumMod val="75000"/>
                </a:schemeClr>
              </a:solidFill>
            </a:endParaRPr>
          </a:p>
          <a:p>
            <a:pPr>
              <a:lnSpc>
                <a:spcPct val="80000"/>
              </a:lnSpc>
              <a:buClr>
                <a:schemeClr val="hlink"/>
              </a:buClr>
              <a:buFont typeface="Wingdings" pitchFamily="2" charset="2"/>
              <a:buChar char="§"/>
            </a:pPr>
            <a:r>
              <a:rPr lang="en-US" sz="2800" dirty="0">
                <a:solidFill>
                  <a:schemeClr val="accent2">
                    <a:lumMod val="75000"/>
                  </a:schemeClr>
                </a:solidFill>
              </a:rPr>
              <a:t>URL </a:t>
            </a:r>
            <a:r>
              <a:rPr lang="en-US" sz="2800" dirty="0" smtClean="0">
                <a:solidFill>
                  <a:schemeClr val="accent2">
                    <a:lumMod val="75000"/>
                  </a:schemeClr>
                </a:solidFill>
              </a:rPr>
              <a:t>       – </a:t>
            </a:r>
            <a:r>
              <a:rPr lang="en-US" sz="2800" dirty="0">
                <a:solidFill>
                  <a:schemeClr val="accent2">
                    <a:lumMod val="75000"/>
                  </a:schemeClr>
                </a:solidFill>
              </a:rPr>
              <a:t>Uniform Resource Locator</a:t>
            </a:r>
            <a:r>
              <a:rPr lang="en-US" sz="2800" dirty="0" smtClean="0">
                <a:solidFill>
                  <a:schemeClr val="accent2">
                    <a:lumMod val="75000"/>
                  </a:schemeClr>
                </a:solidFill>
              </a:rPr>
              <a:t>.</a:t>
            </a:r>
          </a:p>
          <a:p>
            <a:pPr>
              <a:lnSpc>
                <a:spcPct val="80000"/>
              </a:lnSpc>
              <a:buClr>
                <a:schemeClr val="hlink"/>
              </a:buClr>
              <a:buFont typeface="Wingdings" pitchFamily="2" charset="2"/>
              <a:buChar char="§"/>
            </a:pPr>
            <a:endParaRPr lang="en-US" sz="2800" dirty="0">
              <a:solidFill>
                <a:schemeClr val="accent2">
                  <a:lumMod val="75000"/>
                </a:schemeClr>
              </a:solidFill>
            </a:endParaRPr>
          </a:p>
          <a:p>
            <a:pPr>
              <a:lnSpc>
                <a:spcPct val="80000"/>
              </a:lnSpc>
              <a:buClr>
                <a:schemeClr val="hlink"/>
              </a:buClr>
              <a:buFont typeface="Wingdings" pitchFamily="2" charset="2"/>
              <a:buChar char="§"/>
            </a:pPr>
            <a:r>
              <a:rPr lang="en-US" sz="2800" dirty="0">
                <a:solidFill>
                  <a:schemeClr val="accent2">
                    <a:lumMod val="75000"/>
                  </a:schemeClr>
                </a:solidFill>
              </a:rPr>
              <a:t>Browser – A software program which is used to </a:t>
            </a:r>
            <a:r>
              <a:rPr lang="en-US" sz="2800" dirty="0" smtClean="0">
                <a:solidFill>
                  <a:schemeClr val="accent2">
                    <a:lumMod val="75000"/>
                  </a:schemeClr>
                </a:solidFill>
              </a:rPr>
              <a:t>  		  show </a:t>
            </a:r>
            <a:r>
              <a:rPr lang="en-US" sz="2800" dirty="0">
                <a:solidFill>
                  <a:schemeClr val="accent2">
                    <a:lumMod val="75000"/>
                  </a:schemeClr>
                </a:solidFill>
              </a:rPr>
              <a:t>web pages.</a:t>
            </a:r>
          </a:p>
          <a:p>
            <a:pPr>
              <a:lnSpc>
                <a:spcPct val="80000"/>
              </a:lnSpc>
              <a:buClr>
                <a:schemeClr val="hlink"/>
              </a:buClr>
              <a:buFont typeface="Wingdings" pitchFamily="2" charset="2"/>
              <a:buNone/>
            </a:pPr>
            <a:r>
              <a:rPr lang="en-US" sz="2800" dirty="0">
                <a:solidFill>
                  <a:schemeClr val="accent2">
                    <a:lumMod val="75000"/>
                  </a:schemeClr>
                </a:solidFill>
              </a:rPr>
              <a:t>								</a:t>
            </a:r>
          </a:p>
          <a:p>
            <a:pPr>
              <a:lnSpc>
                <a:spcPct val="80000"/>
              </a:lnSpc>
              <a:buClr>
                <a:schemeClr val="hlink"/>
              </a:buClr>
              <a:buFont typeface="Wingdings" pitchFamily="2" charset="2"/>
              <a:buNone/>
            </a:pPr>
            <a:endParaRPr lang="en-US" sz="2800" dirty="0">
              <a:solidFill>
                <a:schemeClr val="accent2">
                  <a:lumMod val="75000"/>
                </a:schemeClr>
              </a:solidFill>
            </a:endParaRPr>
          </a:p>
        </p:txBody>
      </p:sp>
      <p:sp>
        <p:nvSpPr>
          <p:cNvPr id="5" name="Title 4"/>
          <p:cNvSpPr>
            <a:spLocks noGrp="1"/>
          </p:cNvSpPr>
          <p:nvPr>
            <p:ph type="title"/>
          </p:nvPr>
        </p:nvSpPr>
        <p:spPr>
          <a:xfrm>
            <a:off x="304800" y="228600"/>
            <a:ext cx="8229600" cy="1143000"/>
          </a:xfrm>
        </p:spPr>
        <p:txBody>
          <a:bodyPr/>
          <a:lstStyle/>
          <a:p>
            <a:r>
              <a:rPr lang="en-US" dirty="0" smtClean="0"/>
              <a:t>Definitions</a:t>
            </a:r>
            <a:endParaRPr lang="en-US" dirty="0"/>
          </a:p>
        </p:txBody>
      </p:sp>
    </p:spTree>
    <p:extLst>
      <p:ext uri="{BB962C8B-B14F-4D97-AF65-F5344CB8AC3E}">
        <p14:creationId xmlns:p14="http://schemas.microsoft.com/office/powerpoint/2010/main" val="3668264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664E825-0400-4E2D-A9B8-BBC1128FE598}" type="slidenum">
              <a:rPr lang="ar-SA"/>
              <a:pPr/>
              <a:t>40</a:t>
            </a:fld>
            <a:endParaRPr lang="en-US"/>
          </a:p>
        </p:txBody>
      </p:sp>
      <p:sp>
        <p:nvSpPr>
          <p:cNvPr id="45058" name="Rectangle 2"/>
          <p:cNvSpPr>
            <a:spLocks noGrp="1" noChangeArrowheads="1"/>
          </p:cNvSpPr>
          <p:nvPr>
            <p:ph type="title"/>
          </p:nvPr>
        </p:nvSpPr>
        <p:spPr>
          <a:noFill/>
        </p:spPr>
        <p:txBody>
          <a:bodyPr>
            <a:flatTx/>
          </a:bodyPr>
          <a:lstStyle/>
          <a:p>
            <a:r>
              <a:rPr lang="en-US" sz="4000" dirty="0">
                <a:solidFill>
                  <a:srgbClr val="C00000"/>
                </a:solidFill>
              </a:rPr>
              <a:t>Special Characters &amp; Symbols</a:t>
            </a:r>
          </a:p>
        </p:txBody>
      </p:sp>
      <p:sp>
        <p:nvSpPr>
          <p:cNvPr id="45059" name="Rectangle 3"/>
          <p:cNvSpPr>
            <a:spLocks noGrp="1" noChangeArrowheads="1"/>
          </p:cNvSpPr>
          <p:nvPr>
            <p:ph type="body" idx="1"/>
          </p:nvPr>
        </p:nvSpPr>
        <p:spPr>
          <a:xfrm>
            <a:off x="381000" y="1828800"/>
            <a:ext cx="8229600" cy="4525963"/>
          </a:xfrm>
          <a:noFill/>
        </p:spPr>
        <p:txBody>
          <a:bodyPr/>
          <a:lstStyle/>
          <a:p>
            <a:pPr>
              <a:buClr>
                <a:schemeClr val="tx1"/>
              </a:buClr>
              <a:buFont typeface="Wingdings" pitchFamily="2" charset="2"/>
              <a:buChar char="§"/>
            </a:pPr>
            <a:r>
              <a:rPr lang="en-US" sz="2800" dirty="0"/>
              <a:t>These Characters are recognized in HTML as they begin with an ampersand and end with </a:t>
            </a:r>
            <a:r>
              <a:rPr lang="en-US" sz="2800" dirty="0" err="1"/>
              <a:t>with</a:t>
            </a:r>
            <a:r>
              <a:rPr lang="en-US" sz="2800" dirty="0"/>
              <a:t> a semi-colon e.g. </a:t>
            </a:r>
            <a:r>
              <a:rPr lang="en-US" sz="2800" b="1" dirty="0">
                <a:solidFill>
                  <a:srgbClr val="FF0000"/>
                </a:solidFill>
              </a:rPr>
              <a:t>&amp;value;</a:t>
            </a:r>
            <a:r>
              <a:rPr lang="en-US" sz="2800" b="1" dirty="0"/>
              <a:t> </a:t>
            </a:r>
            <a:r>
              <a:rPr lang="en-US" sz="2800" dirty="0"/>
              <a:t>The value will either be an entity name or a standard ASCII character number. They are called </a:t>
            </a:r>
            <a:r>
              <a:rPr lang="en-US" sz="2800" b="1" dirty="0">
                <a:solidFill>
                  <a:srgbClr val="FF0000"/>
                </a:solidFill>
              </a:rPr>
              <a:t>escape sequences</a:t>
            </a:r>
            <a:r>
              <a:rPr lang="en-US" sz="2800" dirty="0"/>
              <a:t>. </a:t>
            </a:r>
          </a:p>
          <a:p>
            <a:pPr>
              <a:buClr>
                <a:schemeClr val="tx1"/>
              </a:buClr>
              <a:buFont typeface="Wingdings" pitchFamily="2" charset="2"/>
              <a:buChar char="§"/>
            </a:pPr>
            <a:r>
              <a:rPr lang="en-US" sz="2800" dirty="0"/>
              <a:t>The next table represents some of the more commonly used special characters. For a comprehensive listing, visit the W3C’s section on special characters at:</a:t>
            </a:r>
            <a:r>
              <a:rPr lang="en-US" sz="2400" dirty="0"/>
              <a:t> </a:t>
            </a:r>
            <a:r>
              <a:rPr lang="en-US" sz="2000" dirty="0">
                <a:solidFill>
                  <a:srgbClr val="000099"/>
                </a:solidFill>
              </a:rPr>
              <a:t>http://www.w3.org/MarkUp/HTMLPlus/htmlplus_13.html</a:t>
            </a:r>
          </a:p>
        </p:txBody>
      </p:sp>
    </p:spTree>
    <p:extLst>
      <p:ext uri="{BB962C8B-B14F-4D97-AF65-F5344CB8AC3E}">
        <p14:creationId xmlns:p14="http://schemas.microsoft.com/office/powerpoint/2010/main" val="3405878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A77647AE-48DA-4126-90CE-3A2F8A5CACC6}" type="slidenum">
              <a:rPr lang="ar-SA"/>
              <a:pPr/>
              <a:t>41</a:t>
            </a:fld>
            <a:endParaRPr lang="en-US"/>
          </a:p>
        </p:txBody>
      </p:sp>
      <p:sp>
        <p:nvSpPr>
          <p:cNvPr id="46082" name="Rectangle 2"/>
          <p:cNvSpPr>
            <a:spLocks noGrp="1" noChangeArrowheads="1"/>
          </p:cNvSpPr>
          <p:nvPr>
            <p:ph type="title"/>
          </p:nvPr>
        </p:nvSpPr>
        <p:spPr>
          <a:xfrm>
            <a:off x="609600" y="152400"/>
            <a:ext cx="8229600" cy="838200"/>
          </a:xfrm>
          <a:noFill/>
        </p:spPr>
        <p:txBody>
          <a:bodyPr>
            <a:flatTx/>
          </a:bodyPr>
          <a:lstStyle/>
          <a:p>
            <a:r>
              <a:rPr lang="en-US" sz="4000" dirty="0">
                <a:solidFill>
                  <a:srgbClr val="C00000"/>
                </a:solidFill>
              </a:rPr>
              <a:t>Special Characters &amp; Symbols</a:t>
            </a:r>
          </a:p>
        </p:txBody>
      </p:sp>
      <p:graphicFrame>
        <p:nvGraphicFramePr>
          <p:cNvPr id="46144" name="Group 64"/>
          <p:cNvGraphicFramePr>
            <a:graphicFrameLocks noGrp="1"/>
          </p:cNvGraphicFramePr>
          <p:nvPr>
            <p:ph type="tbl" idx="1"/>
            <p:extLst/>
          </p:nvPr>
        </p:nvGraphicFramePr>
        <p:xfrm>
          <a:off x="609600" y="914400"/>
          <a:ext cx="8077200" cy="5943600"/>
        </p:xfrm>
        <a:graphic>
          <a:graphicData uri="http://schemas.openxmlformats.org/drawingml/2006/table">
            <a:tbl>
              <a:tblPr/>
              <a:tblGrid>
                <a:gridCol w="2376106"/>
                <a:gridCol w="1662494"/>
                <a:gridCol w="2393244"/>
                <a:gridCol w="1645356"/>
              </a:tblGrid>
              <a:tr h="7500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2"/>
                          </a:solidFill>
                          <a:effectLst/>
                          <a:latin typeface="Arial" charset="0"/>
                          <a:cs typeface="Arial" charset="0"/>
                        </a:rPr>
                        <a:t>Special Character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Arial" charset="0"/>
                          <a:cs typeface="Arial" charset="0"/>
                        </a:rPr>
                        <a:t>Entity Name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Arial" charset="0"/>
                          <a:cs typeface="Arial" charset="0"/>
                        </a:rPr>
                        <a:t>Special Character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Arial" charset="0"/>
                          <a:cs typeface="Arial" charset="0"/>
                        </a:rPr>
                        <a:t>Entity Name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367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Ampersand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&amp;amp; </a:t>
                      </a:r>
                      <a:r>
                        <a:rPr kumimoji="0" lang="en-US" sz="2800" b="1" i="0" u="none" strike="noStrike" cap="none" normalizeH="0" baseline="0" smtClean="0">
                          <a:ln>
                            <a:noFill/>
                          </a:ln>
                          <a:solidFill>
                            <a:schemeClr val="tx1"/>
                          </a:solidFill>
                          <a:effectLst/>
                          <a:latin typeface="Arial" charset="0"/>
                          <a:cs typeface="Arial" charset="0"/>
                        </a:rPr>
                        <a:t>&amp;</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Greater-than sign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0000CC"/>
                          </a:solidFill>
                          <a:effectLst/>
                          <a:latin typeface="Arial" charset="0"/>
                          <a:cs typeface="Arial" charset="0"/>
                        </a:rPr>
                        <a:t>&amp;</a:t>
                      </a:r>
                      <a:r>
                        <a:rPr kumimoji="0" lang="en-US" sz="2400" b="1" i="0" u="none" strike="noStrike" cap="none" normalizeH="0" baseline="0" dirty="0" err="1" smtClean="0">
                          <a:ln>
                            <a:noFill/>
                          </a:ln>
                          <a:solidFill>
                            <a:srgbClr val="0000CC"/>
                          </a:solidFill>
                          <a:effectLst/>
                          <a:latin typeface="Arial" charset="0"/>
                          <a:cs typeface="Arial" charset="0"/>
                        </a:rPr>
                        <a:t>gt</a:t>
                      </a:r>
                      <a:r>
                        <a:rPr kumimoji="0" lang="en-US" sz="2400" b="1" i="0" u="none" strike="noStrike" cap="none" normalizeH="0" baseline="0" dirty="0" smtClean="0">
                          <a:ln>
                            <a:noFill/>
                          </a:ln>
                          <a:solidFill>
                            <a:srgbClr val="0000CC"/>
                          </a:solidFill>
                          <a:effectLst/>
                          <a:latin typeface="Arial" charset="0"/>
                          <a:cs typeface="Arial" charset="0"/>
                        </a:rPr>
                        <a:t>; </a:t>
                      </a:r>
                      <a:r>
                        <a:rPr kumimoji="0" lang="en-US" sz="2800" b="1" i="0" u="none" strike="noStrike" cap="none" normalizeH="0" baseline="0" dirty="0" smtClean="0">
                          <a:ln>
                            <a:noFill/>
                          </a:ln>
                          <a:solidFill>
                            <a:schemeClr val="tx1"/>
                          </a:solidFill>
                          <a:effectLst/>
                          <a:latin typeface="Arial" charset="0"/>
                          <a:cs typeface="Arial" charset="0"/>
                        </a:rPr>
                        <a:t>&gt;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912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Asterisk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&amp;lowast; </a:t>
                      </a:r>
                      <a:r>
                        <a:rPr kumimoji="0" lang="en-US" sz="2800" b="1" i="0" u="none" strike="noStrike" cap="none" normalizeH="0" baseline="0" smtClean="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Less-than sign</a:t>
                      </a: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&amp;lt; </a:t>
                      </a:r>
                      <a:r>
                        <a:rPr kumimoji="0" lang="en-US" sz="2800" b="1" i="0" u="none" strike="noStrike" cap="none" normalizeH="0" baseline="0" smtClean="0">
                          <a:ln>
                            <a:noFill/>
                          </a:ln>
                          <a:solidFill>
                            <a:schemeClr val="tx1"/>
                          </a:solidFill>
                          <a:effectLst/>
                          <a:latin typeface="Arial" charset="0"/>
                          <a:cs typeface="Arial" charset="0"/>
                        </a:rPr>
                        <a:t>&lt;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367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Cent sign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&amp;cent; </a:t>
                      </a:r>
                      <a:r>
                        <a:rPr kumimoji="0" lang="en-US" sz="2800" b="1" i="0" u="none" strike="noStrike" cap="none" normalizeH="0" baseline="0" smtClean="0">
                          <a:ln>
                            <a:noFill/>
                          </a:ln>
                          <a:solidFill>
                            <a:schemeClr val="tx1"/>
                          </a:solidFill>
                          <a:effectLst/>
                          <a:latin typeface="Arial" charset="0"/>
                          <a:cs typeface="Arial" charset="0"/>
                        </a:rPr>
                        <a:t>¢</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Non-breaking space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&amp;nbsp;</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3670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Copyright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&amp;copy; </a:t>
                      </a:r>
                      <a:r>
                        <a:rPr kumimoji="0" lang="en-US" sz="2800" b="1" i="0" u="none" strike="noStrike" cap="none" normalizeH="0" baseline="0" smtClean="0">
                          <a:ln>
                            <a:noFill/>
                          </a:ln>
                          <a:solidFill>
                            <a:schemeClr val="tx1"/>
                          </a:solidFill>
                          <a:effectLst/>
                          <a:latin typeface="Arial" charset="0"/>
                          <a:cs typeface="Arial" charset="0"/>
                        </a:rPr>
                        <a:t>©</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Quotation mark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&amp;quot; </a:t>
                      </a:r>
                      <a:r>
                        <a:rPr kumimoji="0" lang="en-US" sz="2800" b="1" i="0" u="none" strike="noStrike" cap="none" normalizeH="0" baseline="0" smtClean="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912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Fraction one qtr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&amp;frac14; </a:t>
                      </a:r>
                      <a:r>
                        <a:rPr kumimoji="0" lang="en-US" sz="2800" b="1" i="0" u="none" strike="noStrike" cap="none" normalizeH="0" baseline="0" smtClean="0">
                          <a:ln>
                            <a:noFill/>
                          </a:ln>
                          <a:solidFill>
                            <a:schemeClr val="tx1"/>
                          </a:solidFill>
                          <a:effectLst/>
                          <a:latin typeface="Arial" charset="0"/>
                          <a:cs typeface="Arial" charset="0"/>
                        </a:rPr>
                        <a:t>¼</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Registration mark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&amp;reg; </a:t>
                      </a:r>
                      <a:r>
                        <a:rPr kumimoji="0" lang="en-US" sz="2800" b="1" i="0" u="none" strike="noStrike" cap="none" normalizeH="0" baseline="0" smtClean="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912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Fraction one half</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&amp;frac12; </a:t>
                      </a:r>
                      <a:r>
                        <a:rPr kumimoji="0" lang="en-US" sz="2800" b="1" i="0" u="none" strike="noStrike" cap="none" normalizeH="0" baseline="0" smtClean="0">
                          <a:ln>
                            <a:noFill/>
                          </a:ln>
                          <a:solidFill>
                            <a:schemeClr val="tx1"/>
                          </a:solidFill>
                          <a:effectLst/>
                          <a:latin typeface="Arial" charset="0"/>
                          <a:cs typeface="Arial" charset="0"/>
                        </a:rPr>
                        <a:t>½</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Trademark sign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rgbClr val="0000CC"/>
                          </a:solidFill>
                          <a:effectLst/>
                          <a:latin typeface="Arial" charset="0"/>
                          <a:cs typeface="Arial" charset="0"/>
                        </a:rPr>
                        <a:t>&amp;trade; </a:t>
                      </a:r>
                      <a:r>
                        <a:rPr kumimoji="0" lang="en-US" sz="2800" b="1" i="0" u="none" strike="noStrike" cap="none" normalizeH="0" baseline="0" dirty="0" smtClean="0">
                          <a:ln>
                            <a:noFill/>
                          </a:ln>
                          <a:solidFill>
                            <a:schemeClr val="tx1"/>
                          </a:solidFill>
                          <a:effectLst/>
                          <a:latin typeface="Arial" charset="0"/>
                          <a:cs typeface="Arial" charset="0"/>
                        </a:rPr>
                        <a:t>™</a:t>
                      </a:r>
                      <a:r>
                        <a:rPr kumimoji="0" lang="en-US" sz="2800" b="0" i="0" u="none" strike="noStrike" cap="none" normalizeH="0" baseline="0" dirty="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3306267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793C53E-0845-4021-B07E-F5A3EAD50B86}" type="slidenum">
              <a:rPr lang="ar-SA"/>
              <a:pPr/>
              <a:t>42</a:t>
            </a:fld>
            <a:endParaRPr lang="en-US"/>
          </a:p>
        </p:txBody>
      </p:sp>
      <p:sp>
        <p:nvSpPr>
          <p:cNvPr id="126979" name="Rectangle 3"/>
          <p:cNvSpPr>
            <a:spLocks noGrp="1" noChangeArrowheads="1"/>
          </p:cNvSpPr>
          <p:nvPr>
            <p:ph type="body" idx="1"/>
          </p:nvPr>
        </p:nvSpPr>
        <p:spPr>
          <a:xfrm>
            <a:off x="457200" y="1447800"/>
            <a:ext cx="8229600" cy="5105400"/>
          </a:xfrm>
          <a:noFill/>
        </p:spPr>
        <p:txBody>
          <a:bodyPr/>
          <a:lstStyle/>
          <a:p>
            <a:pPr>
              <a:lnSpc>
                <a:spcPct val="90000"/>
              </a:lnSpc>
            </a:pPr>
            <a:r>
              <a:rPr lang="en-US" sz="2800" dirty="0"/>
              <a:t>Additional escape sequences support accented characters, such as: </a:t>
            </a:r>
          </a:p>
          <a:p>
            <a:pPr>
              <a:lnSpc>
                <a:spcPct val="90000"/>
              </a:lnSpc>
            </a:pPr>
            <a:r>
              <a:rPr lang="en-US" sz="2800" b="1" dirty="0">
                <a:solidFill>
                  <a:srgbClr val="990000"/>
                </a:solidFill>
              </a:rPr>
              <a:t>&amp;</a:t>
            </a:r>
            <a:r>
              <a:rPr lang="en-US" sz="2800" b="1" dirty="0" err="1">
                <a:solidFill>
                  <a:srgbClr val="990000"/>
                </a:solidFill>
              </a:rPr>
              <a:t>ouml</a:t>
            </a:r>
            <a:r>
              <a:rPr lang="en-US" sz="2800" b="1" dirty="0">
                <a:solidFill>
                  <a:srgbClr val="990000"/>
                </a:solidFill>
              </a:rPr>
              <a:t>;</a:t>
            </a:r>
            <a:r>
              <a:rPr lang="en-US" sz="2800" dirty="0"/>
              <a:t> </a:t>
            </a:r>
          </a:p>
          <a:p>
            <a:pPr lvl="1">
              <a:lnSpc>
                <a:spcPct val="90000"/>
              </a:lnSpc>
            </a:pPr>
            <a:r>
              <a:rPr lang="en-US" sz="2400" dirty="0"/>
              <a:t>a lowercase o with an umlaut: ö </a:t>
            </a:r>
          </a:p>
          <a:p>
            <a:pPr>
              <a:lnSpc>
                <a:spcPct val="90000"/>
              </a:lnSpc>
            </a:pPr>
            <a:r>
              <a:rPr lang="en-US" sz="2800" b="1" dirty="0">
                <a:solidFill>
                  <a:srgbClr val="990000"/>
                </a:solidFill>
              </a:rPr>
              <a:t>&amp;</a:t>
            </a:r>
            <a:r>
              <a:rPr lang="en-US" sz="2800" b="1" dirty="0" err="1">
                <a:solidFill>
                  <a:srgbClr val="990000"/>
                </a:solidFill>
              </a:rPr>
              <a:t>ntilde</a:t>
            </a:r>
            <a:r>
              <a:rPr lang="en-US" sz="2800" b="1" dirty="0">
                <a:solidFill>
                  <a:srgbClr val="990000"/>
                </a:solidFill>
              </a:rPr>
              <a:t>;</a:t>
            </a:r>
            <a:r>
              <a:rPr lang="en-US" sz="2800" dirty="0"/>
              <a:t> </a:t>
            </a:r>
          </a:p>
          <a:p>
            <a:pPr lvl="1">
              <a:lnSpc>
                <a:spcPct val="90000"/>
              </a:lnSpc>
            </a:pPr>
            <a:r>
              <a:rPr lang="en-US" sz="2400" dirty="0"/>
              <a:t>a lowercase n with a tilde: ñ </a:t>
            </a:r>
          </a:p>
          <a:p>
            <a:pPr>
              <a:lnSpc>
                <a:spcPct val="90000"/>
              </a:lnSpc>
            </a:pPr>
            <a:r>
              <a:rPr lang="en-US" sz="2800" b="1" dirty="0">
                <a:solidFill>
                  <a:srgbClr val="990000"/>
                </a:solidFill>
              </a:rPr>
              <a:t>&amp;</a:t>
            </a:r>
            <a:r>
              <a:rPr lang="en-US" sz="2800" b="1" dirty="0" err="1">
                <a:solidFill>
                  <a:srgbClr val="990000"/>
                </a:solidFill>
              </a:rPr>
              <a:t>Egrave</a:t>
            </a:r>
            <a:r>
              <a:rPr lang="en-US" sz="2800" b="1" dirty="0">
                <a:solidFill>
                  <a:srgbClr val="990000"/>
                </a:solidFill>
              </a:rPr>
              <a:t>;</a:t>
            </a:r>
            <a:r>
              <a:rPr lang="en-US" sz="2800" dirty="0"/>
              <a:t> </a:t>
            </a:r>
          </a:p>
          <a:p>
            <a:pPr lvl="1">
              <a:lnSpc>
                <a:spcPct val="90000"/>
              </a:lnSpc>
            </a:pPr>
            <a:r>
              <a:rPr lang="en-US" sz="2400" dirty="0"/>
              <a:t>an uppercase E with a grave accent: È </a:t>
            </a:r>
          </a:p>
          <a:p>
            <a:pPr>
              <a:lnSpc>
                <a:spcPct val="90000"/>
              </a:lnSpc>
              <a:buFontTx/>
              <a:buNone/>
            </a:pPr>
            <a:r>
              <a:rPr lang="en-US" sz="2800" b="1" dirty="0">
                <a:solidFill>
                  <a:srgbClr val="FF0000"/>
                </a:solidFill>
              </a:rPr>
              <a:t>NOTE:</a:t>
            </a:r>
            <a:r>
              <a:rPr lang="en-US" sz="2800" dirty="0"/>
              <a:t> </a:t>
            </a:r>
            <a:r>
              <a:rPr lang="en-US" sz="2800" u="sng" dirty="0"/>
              <a:t>Unlike the rest of HTML, the escape sequences are </a:t>
            </a:r>
            <a:r>
              <a:rPr lang="en-US" sz="2800" b="1" u="sng" dirty="0">
                <a:solidFill>
                  <a:srgbClr val="FF0000"/>
                </a:solidFill>
              </a:rPr>
              <a:t>case sensitive</a:t>
            </a:r>
            <a:r>
              <a:rPr lang="en-US" sz="2800" u="sng" dirty="0"/>
              <a:t>. You cannot, for instance, use &amp;LT; instead of &amp;</a:t>
            </a:r>
            <a:r>
              <a:rPr lang="en-US" sz="2800" u="sng" dirty="0" err="1"/>
              <a:t>lt</a:t>
            </a:r>
            <a:r>
              <a:rPr lang="en-US" sz="2800" u="sng" dirty="0"/>
              <a:t>;.</a:t>
            </a:r>
            <a:r>
              <a:rPr lang="en-US" sz="2800" dirty="0"/>
              <a:t> </a:t>
            </a:r>
          </a:p>
        </p:txBody>
      </p:sp>
      <p:sp>
        <p:nvSpPr>
          <p:cNvPr id="126980" name="Rectangle 4"/>
          <p:cNvSpPr>
            <a:spLocks noGrp="1" noChangeArrowheads="1"/>
          </p:cNvSpPr>
          <p:nvPr>
            <p:ph type="title"/>
          </p:nvPr>
        </p:nvSpPr>
        <p:spPr>
          <a:xfrm>
            <a:off x="457200" y="274638"/>
            <a:ext cx="8229600" cy="944562"/>
          </a:xfrm>
          <a:noFill/>
          <a:ln/>
        </p:spPr>
        <p:txBody>
          <a:bodyPr>
            <a:flatTx/>
          </a:bodyPr>
          <a:lstStyle/>
          <a:p>
            <a:r>
              <a:rPr lang="en-US" dirty="0">
                <a:solidFill>
                  <a:srgbClr val="C00000"/>
                </a:solidFill>
              </a:rPr>
              <a:t>Special Characters &amp; Symbols</a:t>
            </a:r>
          </a:p>
        </p:txBody>
      </p:sp>
    </p:spTree>
    <p:extLst>
      <p:ext uri="{BB962C8B-B14F-4D97-AF65-F5344CB8AC3E}">
        <p14:creationId xmlns:p14="http://schemas.microsoft.com/office/powerpoint/2010/main" val="20112920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F50E830-2665-4C4A-AA9A-66CF16FB9291}" type="slidenum">
              <a:rPr lang="ar-SA"/>
              <a:pPr/>
              <a:t>43</a:t>
            </a:fld>
            <a:endParaRPr lang="en-US"/>
          </a:p>
        </p:txBody>
      </p:sp>
      <p:sp>
        <p:nvSpPr>
          <p:cNvPr id="47106" name="Rectangle 2"/>
          <p:cNvSpPr>
            <a:spLocks noGrp="1" noChangeArrowheads="1"/>
          </p:cNvSpPr>
          <p:nvPr>
            <p:ph type="title"/>
          </p:nvPr>
        </p:nvSpPr>
        <p:spPr>
          <a:xfrm>
            <a:off x="457200" y="304800"/>
            <a:ext cx="8229600" cy="762000"/>
          </a:xfrm>
          <a:noFill/>
        </p:spPr>
        <p:txBody>
          <a:bodyPr>
            <a:flatTx/>
          </a:bodyPr>
          <a:lstStyle/>
          <a:p>
            <a:r>
              <a:rPr lang="en-US" sz="2800" b="1" dirty="0">
                <a:solidFill>
                  <a:srgbClr val="C00000"/>
                </a:solidFill>
              </a:rPr>
              <a:t>Additional Character Formatting Elements</a:t>
            </a:r>
          </a:p>
        </p:txBody>
      </p:sp>
      <p:sp>
        <p:nvSpPr>
          <p:cNvPr id="47107" name="Rectangle 3"/>
          <p:cNvSpPr>
            <a:spLocks noGrp="1" noChangeArrowheads="1"/>
          </p:cNvSpPr>
          <p:nvPr>
            <p:ph type="body" idx="1"/>
          </p:nvPr>
        </p:nvSpPr>
        <p:spPr>
          <a:noFill/>
        </p:spPr>
        <p:txBody>
          <a:bodyPr/>
          <a:lstStyle/>
          <a:p>
            <a:pPr>
              <a:lnSpc>
                <a:spcPct val="90000"/>
              </a:lnSpc>
              <a:buClr>
                <a:schemeClr val="tx1"/>
              </a:buClr>
              <a:buFont typeface="Wingdings" pitchFamily="2" charset="2"/>
              <a:buChar char="§"/>
            </a:pPr>
            <a:r>
              <a:rPr lang="en-US" b="1" dirty="0">
                <a:solidFill>
                  <a:schemeClr val="tx2"/>
                </a:solidFill>
              </a:rPr>
              <a:t>&lt;STRIKE&gt; </a:t>
            </a:r>
            <a:r>
              <a:rPr lang="en-US" dirty="0">
                <a:solidFill>
                  <a:schemeClr val="tx2"/>
                </a:solidFill>
              </a:rPr>
              <a:t>strike-through text</a:t>
            </a:r>
            <a:r>
              <a:rPr lang="en-US" b="1" dirty="0">
                <a:solidFill>
                  <a:schemeClr val="tx2"/>
                </a:solidFill>
              </a:rPr>
              <a:t>&lt;/STRIKE&gt;</a:t>
            </a:r>
          </a:p>
          <a:p>
            <a:pPr>
              <a:lnSpc>
                <a:spcPct val="90000"/>
              </a:lnSpc>
              <a:buClr>
                <a:schemeClr val="tx1"/>
              </a:buClr>
              <a:buFont typeface="Wingdings" pitchFamily="2" charset="2"/>
              <a:buNone/>
            </a:pPr>
            <a:r>
              <a:rPr lang="en-US" b="1" dirty="0">
                <a:solidFill>
                  <a:schemeClr val="tx2"/>
                </a:solidFill>
              </a:rPr>
              <a:t> </a:t>
            </a:r>
            <a:r>
              <a:rPr lang="en-US" b="1" dirty="0">
                <a:solidFill>
                  <a:srgbClr val="FF0000"/>
                </a:solidFill>
              </a:rPr>
              <a:t>DEL</a:t>
            </a:r>
            <a:r>
              <a:rPr lang="en-US" b="1" dirty="0">
                <a:solidFill>
                  <a:schemeClr val="tx2"/>
                </a:solidFill>
              </a:rPr>
              <a:t> is used for STRIKE at the latest browsers</a:t>
            </a:r>
          </a:p>
          <a:p>
            <a:pPr>
              <a:lnSpc>
                <a:spcPct val="90000"/>
              </a:lnSpc>
              <a:buClr>
                <a:schemeClr val="tx1"/>
              </a:buClr>
              <a:buFont typeface="Wingdings" pitchFamily="2" charset="2"/>
              <a:buChar char="§"/>
            </a:pPr>
            <a:r>
              <a:rPr lang="en-US" b="1" dirty="0">
                <a:solidFill>
                  <a:schemeClr val="tx2"/>
                </a:solidFill>
              </a:rPr>
              <a:t>&lt;BIG&gt; </a:t>
            </a:r>
            <a:r>
              <a:rPr lang="en-US" dirty="0">
                <a:solidFill>
                  <a:schemeClr val="tx2"/>
                </a:solidFill>
              </a:rPr>
              <a:t>places text in a big font</a:t>
            </a:r>
            <a:r>
              <a:rPr lang="en-US" b="1" dirty="0">
                <a:solidFill>
                  <a:schemeClr val="tx2"/>
                </a:solidFill>
              </a:rPr>
              <a:t>&lt;/BIG&gt;</a:t>
            </a:r>
          </a:p>
          <a:p>
            <a:pPr>
              <a:lnSpc>
                <a:spcPct val="90000"/>
              </a:lnSpc>
              <a:buClr>
                <a:schemeClr val="tx1"/>
              </a:buClr>
              <a:buFont typeface="Wingdings" pitchFamily="2" charset="2"/>
              <a:buChar char="§"/>
            </a:pPr>
            <a:r>
              <a:rPr lang="en-US" b="1" dirty="0">
                <a:solidFill>
                  <a:schemeClr val="tx2"/>
                </a:solidFill>
              </a:rPr>
              <a:t>&lt;SMALL&gt; </a:t>
            </a:r>
            <a:r>
              <a:rPr lang="en-US" dirty="0">
                <a:solidFill>
                  <a:schemeClr val="tx2"/>
                </a:solidFill>
              </a:rPr>
              <a:t>places text in a small font</a:t>
            </a:r>
            <a:r>
              <a:rPr lang="en-US" b="1" dirty="0">
                <a:solidFill>
                  <a:schemeClr val="tx2"/>
                </a:solidFill>
              </a:rPr>
              <a:t>&lt;/SMALL&gt;</a:t>
            </a:r>
          </a:p>
          <a:p>
            <a:pPr>
              <a:lnSpc>
                <a:spcPct val="90000"/>
              </a:lnSpc>
              <a:buClr>
                <a:schemeClr val="tx1"/>
              </a:buClr>
              <a:buFont typeface="Wingdings" pitchFamily="2" charset="2"/>
              <a:buChar char="§"/>
            </a:pPr>
            <a:r>
              <a:rPr lang="en-US" sz="2800" b="1" dirty="0">
                <a:solidFill>
                  <a:schemeClr val="tx2"/>
                </a:solidFill>
              </a:rPr>
              <a:t>&lt;SUB&gt; </a:t>
            </a:r>
            <a:r>
              <a:rPr lang="en-US" sz="2800" dirty="0">
                <a:solidFill>
                  <a:schemeClr val="tx2"/>
                </a:solidFill>
              </a:rPr>
              <a:t>places text in subscript position </a:t>
            </a:r>
            <a:r>
              <a:rPr lang="en-US" sz="2800" b="1" dirty="0">
                <a:solidFill>
                  <a:schemeClr val="tx2"/>
                </a:solidFill>
              </a:rPr>
              <a:t>&lt;/SUB&gt;</a:t>
            </a:r>
          </a:p>
          <a:p>
            <a:pPr>
              <a:lnSpc>
                <a:spcPct val="90000"/>
              </a:lnSpc>
              <a:buClr>
                <a:schemeClr val="tx1"/>
              </a:buClr>
              <a:buFont typeface="Wingdings" pitchFamily="2" charset="2"/>
              <a:buChar char="§"/>
            </a:pPr>
            <a:r>
              <a:rPr lang="en-US" b="1" dirty="0">
                <a:solidFill>
                  <a:schemeClr val="tx2"/>
                </a:solidFill>
              </a:rPr>
              <a:t>&lt;SUP&gt; </a:t>
            </a:r>
            <a:r>
              <a:rPr lang="en-US" dirty="0">
                <a:solidFill>
                  <a:schemeClr val="tx2"/>
                </a:solidFill>
              </a:rPr>
              <a:t>places text in superscript style position </a:t>
            </a:r>
            <a:r>
              <a:rPr lang="en-US" b="1" dirty="0">
                <a:solidFill>
                  <a:schemeClr val="tx2"/>
                </a:solidFill>
              </a:rPr>
              <a:t>&lt;/SUP&gt;</a:t>
            </a:r>
            <a:endParaRPr lang="en-US" sz="2400" b="1" dirty="0">
              <a:solidFill>
                <a:schemeClr val="tx2"/>
              </a:solidFill>
            </a:endParaRPr>
          </a:p>
        </p:txBody>
      </p:sp>
    </p:spTree>
    <p:extLst>
      <p:ext uri="{BB962C8B-B14F-4D97-AF65-F5344CB8AC3E}">
        <p14:creationId xmlns:p14="http://schemas.microsoft.com/office/powerpoint/2010/main" val="20298502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3E7FF38-DCB4-4548-B7B7-752B6448595F}" type="slidenum">
              <a:rPr lang="ar-SA"/>
              <a:pPr/>
              <a:t>44</a:t>
            </a:fld>
            <a:endParaRPr lang="en-US"/>
          </a:p>
        </p:txBody>
      </p:sp>
      <p:sp>
        <p:nvSpPr>
          <p:cNvPr id="48130" name="Rectangle 2"/>
          <p:cNvSpPr>
            <a:spLocks noGrp="1" noChangeArrowheads="1"/>
          </p:cNvSpPr>
          <p:nvPr>
            <p:ph type="title"/>
          </p:nvPr>
        </p:nvSpPr>
        <p:spPr>
          <a:xfrm>
            <a:off x="473612" y="228600"/>
            <a:ext cx="8229600" cy="1143000"/>
          </a:xfrm>
          <a:noFill/>
        </p:spPr>
        <p:txBody>
          <a:bodyPr>
            <a:flatTx/>
          </a:bodyPr>
          <a:lstStyle/>
          <a:p>
            <a:r>
              <a:rPr lang="en-US" dirty="0">
                <a:solidFill>
                  <a:srgbClr val="C00000"/>
                </a:solidFill>
              </a:rPr>
              <a:t>Example</a:t>
            </a:r>
          </a:p>
        </p:txBody>
      </p:sp>
      <p:sp>
        <p:nvSpPr>
          <p:cNvPr id="48131" name="Rectangle 3"/>
          <p:cNvSpPr>
            <a:spLocks noGrp="1" noChangeArrowheads="1"/>
          </p:cNvSpPr>
          <p:nvPr>
            <p:ph type="body" idx="1"/>
          </p:nvPr>
        </p:nvSpPr>
        <p:spPr>
          <a:xfrm>
            <a:off x="381000" y="1676400"/>
            <a:ext cx="8229600" cy="4525963"/>
          </a:xfrm>
          <a:noFill/>
        </p:spPr>
        <p:txBody>
          <a:bodyPr/>
          <a:lstStyle/>
          <a:p>
            <a:pPr>
              <a:buFontTx/>
              <a:buNone/>
            </a:pPr>
            <a:r>
              <a:rPr lang="en-US" sz="2400" dirty="0"/>
              <a:t>&lt;P&gt;&lt;STRIKE&gt; strike-through text &lt;/STRIKE&gt;&lt;/BR&gt;</a:t>
            </a:r>
          </a:p>
          <a:p>
            <a:pPr>
              <a:buFontTx/>
              <a:buNone/>
            </a:pPr>
            <a:endParaRPr lang="en-US" sz="2400" dirty="0"/>
          </a:p>
          <a:p>
            <a:pPr>
              <a:buFontTx/>
              <a:buNone/>
            </a:pPr>
            <a:r>
              <a:rPr lang="en-US" sz="2400" dirty="0"/>
              <a:t>&lt;BIG&gt;places text in a big font &lt;/BIG&gt;&lt;BR&gt;</a:t>
            </a:r>
          </a:p>
          <a:p>
            <a:pPr>
              <a:buFontTx/>
              <a:buNone/>
            </a:pPr>
            <a:endParaRPr lang="en-US" sz="2400" dirty="0"/>
          </a:p>
          <a:p>
            <a:pPr>
              <a:buClr>
                <a:schemeClr val="bg1"/>
              </a:buClr>
              <a:buFont typeface="Wingdings" pitchFamily="2" charset="2"/>
              <a:buNone/>
            </a:pPr>
            <a:r>
              <a:rPr lang="en-US" sz="2400" dirty="0"/>
              <a:t>&lt;SMALL&gt; places text in a small font&lt;/SMALL&gt;&lt;BR&gt;</a:t>
            </a:r>
          </a:p>
          <a:p>
            <a:pPr>
              <a:buClr>
                <a:schemeClr val="bg1"/>
              </a:buClr>
              <a:buFont typeface="Wingdings" pitchFamily="2" charset="2"/>
              <a:buNone/>
            </a:pPr>
            <a:endParaRPr lang="en-US" sz="2400" dirty="0"/>
          </a:p>
          <a:p>
            <a:pPr>
              <a:buClr>
                <a:schemeClr val="bg1"/>
              </a:buClr>
              <a:buFont typeface="Wingdings" pitchFamily="2" charset="2"/>
              <a:buNone/>
            </a:pPr>
            <a:r>
              <a:rPr lang="en-US" sz="2400" dirty="0"/>
              <a:t>&lt;SUB&gt; places text in subscript position &lt;/SUB&gt;</a:t>
            </a:r>
          </a:p>
          <a:p>
            <a:pPr>
              <a:buClr>
                <a:schemeClr val="bg1"/>
              </a:buClr>
              <a:buFont typeface="Wingdings" pitchFamily="2" charset="2"/>
              <a:buNone/>
            </a:pPr>
            <a:r>
              <a:rPr lang="en-US" sz="2400" dirty="0"/>
              <a:t>Normal</a:t>
            </a:r>
          </a:p>
          <a:p>
            <a:pPr>
              <a:buClr>
                <a:schemeClr val="bg1"/>
              </a:buClr>
              <a:buFont typeface="Wingdings" pitchFamily="2" charset="2"/>
              <a:buNone/>
            </a:pPr>
            <a:r>
              <a:rPr lang="en-US" sz="2400" dirty="0"/>
              <a:t>&lt;SUP&gt; places text in superscript style position &lt;/SUP&gt;&lt;BR&gt;   &lt;/P&gt;</a:t>
            </a:r>
          </a:p>
          <a:p>
            <a:pPr>
              <a:buClr>
                <a:schemeClr val="bg1"/>
              </a:buClr>
              <a:buFont typeface="Wingdings" pitchFamily="2" charset="2"/>
              <a:buNone/>
            </a:pPr>
            <a:endParaRPr lang="en-US" sz="2400" dirty="0"/>
          </a:p>
          <a:p>
            <a:pPr>
              <a:buFontTx/>
              <a:buNone/>
            </a:pPr>
            <a:endParaRPr lang="en-US" sz="2400" dirty="0"/>
          </a:p>
        </p:txBody>
      </p:sp>
    </p:spTree>
    <p:extLst>
      <p:ext uri="{BB962C8B-B14F-4D97-AF65-F5344CB8AC3E}">
        <p14:creationId xmlns:p14="http://schemas.microsoft.com/office/powerpoint/2010/main" val="4237111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b="1" dirty="0" smtClean="0"/>
              <a:t/>
            </a:r>
            <a:br>
              <a:rPr lang="en-US" b="1" dirty="0" smtClean="0"/>
            </a:br>
            <a:r>
              <a:rPr lang="en-US" b="1" dirty="0" smtClean="0">
                <a:solidFill>
                  <a:srgbClr val="C00000"/>
                </a:solidFill>
              </a:rPr>
              <a:t>HTML &lt;marquee&gt; tag</a:t>
            </a:r>
            <a:br>
              <a:rPr lang="en-US" b="1" dirty="0" smtClean="0">
                <a:solidFill>
                  <a:srgbClr val="C00000"/>
                </a:solidFill>
              </a:rPr>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The HTML &lt;marquee&gt; tag is used for scrolling piece of text or image displayed either horizontally across or vertically down your web site page depending on the settings.</a:t>
            </a:r>
          </a:p>
          <a:p>
            <a:pPr>
              <a:buNone/>
            </a:pPr>
            <a:r>
              <a:rPr lang="en-US" dirty="0" smtClean="0"/>
              <a:t>E.g.</a:t>
            </a:r>
          </a:p>
          <a:p>
            <a:pPr>
              <a:buNone/>
            </a:pPr>
            <a:r>
              <a:rPr lang="en-US" dirty="0" smtClean="0"/>
              <a:t>&lt;marquee&gt;This is basic example of marquee   				&lt;/marquee&gt;</a:t>
            </a:r>
          </a:p>
          <a:p>
            <a:pPr>
              <a:buNone/>
            </a:pPr>
            <a:endParaRPr lang="en-US" dirty="0"/>
          </a:p>
        </p:txBody>
      </p:sp>
    </p:spTree>
    <p:extLst>
      <p:ext uri="{BB962C8B-B14F-4D97-AF65-F5344CB8AC3E}">
        <p14:creationId xmlns:p14="http://schemas.microsoft.com/office/powerpoint/2010/main" val="687887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What is HTML?</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HTML allows you to describe the content of a website.</a:t>
            </a:r>
          </a:p>
          <a:p>
            <a:pPr lvl="1"/>
            <a:r>
              <a:rPr lang="en-US" dirty="0" smtClean="0"/>
              <a:t>Headers</a:t>
            </a:r>
          </a:p>
          <a:p>
            <a:pPr lvl="1"/>
            <a:r>
              <a:rPr lang="en-US" dirty="0" smtClean="0"/>
              <a:t>Paragraphs</a:t>
            </a:r>
          </a:p>
          <a:p>
            <a:pPr lvl="1"/>
            <a:r>
              <a:rPr lang="en-US" dirty="0" smtClean="0"/>
              <a:t>Images</a:t>
            </a:r>
          </a:p>
          <a:p>
            <a:pPr lvl="1"/>
            <a:r>
              <a:rPr lang="en-US" dirty="0" smtClean="0"/>
              <a:t>Hyperlinks</a:t>
            </a:r>
          </a:p>
          <a:p>
            <a:r>
              <a:rPr lang="en-US" dirty="0" smtClean="0"/>
              <a:t>HTML also allows you to specify relationships between elements and group them.</a:t>
            </a:r>
          </a:p>
        </p:txBody>
      </p:sp>
    </p:spTree>
    <p:extLst>
      <p:ext uri="{BB962C8B-B14F-4D97-AF65-F5344CB8AC3E}">
        <p14:creationId xmlns:p14="http://schemas.microsoft.com/office/powerpoint/2010/main" val="2849208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11E2D3C-9AB1-46DC-BE55-3F64B3FF01F9}" type="slidenum">
              <a:rPr lang="ar-SA"/>
              <a:pPr/>
              <a:t>6</a:t>
            </a:fld>
            <a:endParaRPr lang="en-US"/>
          </a:p>
        </p:txBody>
      </p:sp>
      <p:sp>
        <p:nvSpPr>
          <p:cNvPr id="5122" name="Rectangle 2"/>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5123" name="Rectangle 3"/>
          <p:cNvSpPr>
            <a:spLocks noGrp="1" noChangeArrowheads="1"/>
          </p:cNvSpPr>
          <p:nvPr>
            <p:ph type="body" idx="1"/>
          </p:nvPr>
        </p:nvSpPr>
        <p:spPr>
          <a:xfrm>
            <a:off x="304800" y="609600"/>
            <a:ext cx="8534400" cy="5257800"/>
          </a:xfrm>
          <a:noFill/>
          <a:ln>
            <a:noFill/>
          </a:ln>
        </p:spPr>
        <p:txBody>
          <a:bodyPr/>
          <a:lstStyle/>
          <a:p>
            <a:pPr>
              <a:buClr>
                <a:schemeClr val="hlink"/>
              </a:buClr>
              <a:buFont typeface="Wingdings" pitchFamily="2" charset="2"/>
              <a:buChar char="§"/>
            </a:pPr>
            <a:r>
              <a:rPr lang="en-US" dirty="0">
                <a:solidFill>
                  <a:schemeClr val="accent2">
                    <a:lumMod val="75000"/>
                  </a:schemeClr>
                </a:solidFill>
              </a:rPr>
              <a:t>“Normal text” surrounded by bracketed </a:t>
            </a:r>
            <a:r>
              <a:rPr lang="en-US" i="1" dirty="0">
                <a:solidFill>
                  <a:schemeClr val="accent2">
                    <a:lumMod val="75000"/>
                  </a:schemeClr>
                </a:solidFill>
              </a:rPr>
              <a:t>tags</a:t>
            </a:r>
            <a:r>
              <a:rPr lang="en-US" dirty="0">
                <a:solidFill>
                  <a:schemeClr val="accent2">
                    <a:lumMod val="75000"/>
                  </a:schemeClr>
                </a:solidFill>
              </a:rPr>
              <a:t> that tell browsers how to display web </a:t>
            </a:r>
            <a:r>
              <a:rPr lang="en-US" dirty="0" smtClean="0">
                <a:solidFill>
                  <a:schemeClr val="accent2">
                    <a:lumMod val="75000"/>
                  </a:schemeClr>
                </a:solidFill>
              </a:rPr>
              <a:t>pages</a:t>
            </a:r>
          </a:p>
          <a:p>
            <a:pPr>
              <a:buClr>
                <a:schemeClr val="hlink"/>
              </a:buClr>
              <a:buFont typeface="Wingdings" pitchFamily="2" charset="2"/>
              <a:buChar char="§"/>
            </a:pPr>
            <a:endParaRPr lang="en-US" dirty="0">
              <a:solidFill>
                <a:schemeClr val="accent2">
                  <a:lumMod val="75000"/>
                </a:schemeClr>
              </a:solidFill>
            </a:endParaRPr>
          </a:p>
          <a:p>
            <a:pPr>
              <a:buClr>
                <a:schemeClr val="hlink"/>
              </a:buClr>
              <a:buFont typeface="Wingdings" pitchFamily="2" charset="2"/>
              <a:buChar char="§"/>
            </a:pPr>
            <a:r>
              <a:rPr lang="en-US" dirty="0">
                <a:solidFill>
                  <a:schemeClr val="accent2">
                    <a:lumMod val="75000"/>
                  </a:schemeClr>
                </a:solidFill>
              </a:rPr>
              <a:t>Pages end with “.</a:t>
            </a:r>
            <a:r>
              <a:rPr lang="en-US" dirty="0" err="1">
                <a:solidFill>
                  <a:schemeClr val="accent2">
                    <a:lumMod val="75000"/>
                  </a:schemeClr>
                </a:solidFill>
              </a:rPr>
              <a:t>htm</a:t>
            </a:r>
            <a:r>
              <a:rPr lang="en-US" dirty="0">
                <a:solidFill>
                  <a:schemeClr val="accent2">
                    <a:lumMod val="75000"/>
                  </a:schemeClr>
                </a:solidFill>
              </a:rPr>
              <a:t>” or “.html</a:t>
            </a:r>
            <a:r>
              <a:rPr lang="en-US" dirty="0" smtClean="0">
                <a:solidFill>
                  <a:schemeClr val="accent2">
                    <a:lumMod val="75000"/>
                  </a:schemeClr>
                </a:solidFill>
              </a:rPr>
              <a:t>”</a:t>
            </a:r>
          </a:p>
          <a:p>
            <a:pPr>
              <a:buClr>
                <a:schemeClr val="hlink"/>
              </a:buClr>
              <a:buFont typeface="Wingdings" pitchFamily="2" charset="2"/>
              <a:buChar char="§"/>
            </a:pPr>
            <a:endParaRPr lang="en-US" dirty="0">
              <a:solidFill>
                <a:schemeClr val="accent2">
                  <a:lumMod val="75000"/>
                </a:schemeClr>
              </a:solidFill>
            </a:endParaRPr>
          </a:p>
          <a:p>
            <a:pPr>
              <a:buClr>
                <a:schemeClr val="hlink"/>
              </a:buClr>
              <a:buFont typeface="Wingdings" pitchFamily="2" charset="2"/>
              <a:buChar char="§"/>
            </a:pPr>
            <a:r>
              <a:rPr lang="en-US" dirty="0">
                <a:solidFill>
                  <a:schemeClr val="accent2">
                    <a:lumMod val="75000"/>
                  </a:schemeClr>
                </a:solidFill>
              </a:rPr>
              <a:t>HTML Editor – A word processor </a:t>
            </a:r>
            <a:r>
              <a:rPr lang="en-US" dirty="0" smtClean="0">
                <a:solidFill>
                  <a:schemeClr val="accent2">
                    <a:lumMod val="75000"/>
                  </a:schemeClr>
                </a:solidFill>
              </a:rPr>
              <a:t>that has 				   been </a:t>
            </a:r>
            <a:r>
              <a:rPr lang="en-US" dirty="0">
                <a:solidFill>
                  <a:schemeClr val="accent2">
                    <a:lumMod val="75000"/>
                  </a:schemeClr>
                </a:solidFill>
              </a:rPr>
              <a:t>specialized to </a:t>
            </a:r>
            <a:r>
              <a:rPr lang="en-US" dirty="0" smtClean="0">
                <a:solidFill>
                  <a:schemeClr val="accent2">
                    <a:lumMod val="75000"/>
                  </a:schemeClr>
                </a:solidFill>
              </a:rPr>
              <a:t>make </a:t>
            </a:r>
            <a:r>
              <a:rPr lang="en-US" dirty="0">
                <a:solidFill>
                  <a:schemeClr val="accent2">
                    <a:lumMod val="75000"/>
                  </a:schemeClr>
                </a:solidFill>
              </a:rPr>
              <a:t>the </a:t>
            </a:r>
            <a:r>
              <a:rPr lang="en-US" dirty="0" smtClean="0">
                <a:solidFill>
                  <a:schemeClr val="accent2">
                    <a:lumMod val="75000"/>
                  </a:schemeClr>
                </a:solidFill>
              </a:rPr>
              <a:t>			             writing </a:t>
            </a:r>
            <a:r>
              <a:rPr lang="en-US" dirty="0">
                <a:solidFill>
                  <a:schemeClr val="accent2">
                    <a:lumMod val="75000"/>
                  </a:schemeClr>
                </a:solidFill>
              </a:rPr>
              <a:t>of HTML documents </a:t>
            </a:r>
            <a:r>
              <a:rPr lang="en-US" dirty="0" smtClean="0">
                <a:solidFill>
                  <a:schemeClr val="accent2">
                    <a:lumMod val="75000"/>
                  </a:schemeClr>
                </a:solidFill>
              </a:rPr>
              <a:t>				   more </a:t>
            </a:r>
            <a:r>
              <a:rPr lang="en-US" dirty="0">
                <a:solidFill>
                  <a:schemeClr val="accent2">
                    <a:lumMod val="75000"/>
                  </a:schemeClr>
                </a:solidFill>
              </a:rPr>
              <a:t>effortless.</a:t>
            </a:r>
          </a:p>
          <a:p>
            <a:pPr>
              <a:buFontTx/>
              <a:buNone/>
            </a:pPr>
            <a:endParaRPr lang="en-US" dirty="0">
              <a:solidFill>
                <a:schemeClr val="accent2">
                  <a:lumMod val="75000"/>
                </a:schemeClr>
              </a:solidFill>
            </a:endParaRPr>
          </a:p>
        </p:txBody>
      </p:sp>
    </p:spTree>
    <p:extLst>
      <p:ext uri="{BB962C8B-B14F-4D97-AF65-F5344CB8AC3E}">
        <p14:creationId xmlns:p14="http://schemas.microsoft.com/office/powerpoint/2010/main" val="2234294510"/>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Getting Started</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Make a .html file using a text editor (even Notepad can do it)</a:t>
            </a:r>
          </a:p>
          <a:p>
            <a:r>
              <a:rPr lang="en-US" dirty="0" smtClean="0"/>
              <a:t>Open it with your browser.</a:t>
            </a:r>
          </a:p>
          <a:p>
            <a:pPr lvl="1"/>
            <a:r>
              <a:rPr lang="en-US" dirty="0" smtClean="0"/>
              <a:t>Usually, your default browser is already configured to open .html files.</a:t>
            </a:r>
          </a:p>
          <a:p>
            <a:pPr lvl="1"/>
            <a:r>
              <a:rPr lang="en-US" dirty="0" smtClean="0"/>
              <a:t>So just click the file.</a:t>
            </a:r>
          </a:p>
        </p:txBody>
      </p:sp>
    </p:spTree>
    <p:extLst>
      <p:ext uri="{BB962C8B-B14F-4D97-AF65-F5344CB8AC3E}">
        <p14:creationId xmlns:p14="http://schemas.microsoft.com/office/powerpoint/2010/main" val="344010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Syntax</a:t>
            </a:r>
            <a:endParaRPr lang="en-US" dirty="0">
              <a:solidFill>
                <a:schemeClr val="tx1"/>
              </a:solidFill>
            </a:endParaRPr>
          </a:p>
        </p:txBody>
      </p:sp>
      <p:sp>
        <p:nvSpPr>
          <p:cNvPr id="3" name="Content Placeholder 2"/>
          <p:cNvSpPr>
            <a:spLocks noGrp="1"/>
          </p:cNvSpPr>
          <p:nvPr>
            <p:ph sz="quarter" idx="1"/>
          </p:nvPr>
        </p:nvSpPr>
        <p:spPr/>
        <p:txBody>
          <a:bodyPr>
            <a:normAutofit fontScale="92500" lnSpcReduction="20000"/>
          </a:bodyPr>
          <a:lstStyle/>
          <a:p>
            <a:r>
              <a:rPr lang="en-US" dirty="0" smtClean="0"/>
              <a:t>HTML revolves around tags.</a:t>
            </a:r>
          </a:p>
          <a:p>
            <a:r>
              <a:rPr lang="en-US" dirty="0" smtClean="0"/>
              <a:t>Each tag has a special meaning to the browser.</a:t>
            </a:r>
          </a:p>
          <a:p>
            <a:r>
              <a:rPr lang="en-US" dirty="0" smtClean="0"/>
              <a:t>Tags are keywords surrounded by brackets &lt;&gt;. They usually come in pairs: opening and closing tags.</a:t>
            </a:r>
          </a:p>
          <a:p>
            <a:r>
              <a:rPr lang="en-US" dirty="0" smtClean="0"/>
              <a:t>Examples:</a:t>
            </a:r>
          </a:p>
          <a:p>
            <a:pPr lvl="1"/>
            <a:r>
              <a:rPr lang="en-US" dirty="0" smtClean="0"/>
              <a:t>&lt;b&gt;content&lt;/b&gt;</a:t>
            </a:r>
          </a:p>
          <a:p>
            <a:pPr lvl="2"/>
            <a:r>
              <a:rPr lang="en-US" dirty="0" smtClean="0"/>
              <a:t>Will bold the word “content”</a:t>
            </a:r>
          </a:p>
          <a:p>
            <a:pPr lvl="1"/>
            <a:r>
              <a:rPr lang="en-US" dirty="0" smtClean="0"/>
              <a:t>&lt;p&gt;more content&lt;/p&gt;</a:t>
            </a:r>
          </a:p>
          <a:p>
            <a:pPr lvl="2"/>
            <a:r>
              <a:rPr lang="en-US" dirty="0" smtClean="0"/>
              <a:t>Defines a paragraph</a:t>
            </a:r>
          </a:p>
          <a:p>
            <a:endParaRPr lang="en-US" dirty="0"/>
          </a:p>
        </p:txBody>
      </p:sp>
    </p:spTree>
    <p:extLst>
      <p:ext uri="{BB962C8B-B14F-4D97-AF65-F5344CB8AC3E}">
        <p14:creationId xmlns:p14="http://schemas.microsoft.com/office/powerpoint/2010/main" val="4289523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FFE8562-E3BA-4206-B972-62AE52A344D0}" type="slidenum">
              <a:rPr lang="ar-SA"/>
              <a:pPr/>
              <a:t>9</a:t>
            </a:fld>
            <a:endParaRPr lang="en-US"/>
          </a:p>
        </p:txBody>
      </p:sp>
      <p:sp>
        <p:nvSpPr>
          <p:cNvPr id="8195" name="Rectangle 3"/>
          <p:cNvSpPr>
            <a:spLocks noGrp="1" noChangeArrowheads="1"/>
          </p:cNvSpPr>
          <p:nvPr>
            <p:ph type="body" idx="1"/>
          </p:nvPr>
        </p:nvSpPr>
        <p:spPr>
          <a:xfrm>
            <a:off x="381000" y="1524000"/>
            <a:ext cx="8229600" cy="4525963"/>
          </a:xfrm>
          <a:noFill/>
          <a:ln>
            <a:noFill/>
          </a:ln>
        </p:spPr>
        <p:txBody>
          <a:bodyPr>
            <a:normAutofit lnSpcReduction="10000"/>
          </a:bodyPr>
          <a:lstStyle/>
          <a:p>
            <a:pPr>
              <a:buClr>
                <a:schemeClr val="hlink"/>
              </a:buClr>
              <a:buFont typeface="Wingdings" pitchFamily="2" charset="2"/>
              <a:buChar char="§"/>
            </a:pPr>
            <a:r>
              <a:rPr lang="en-US" sz="3600" dirty="0"/>
              <a:t>Codes enclosed in </a:t>
            </a:r>
            <a:r>
              <a:rPr lang="en-US" sz="3600" dirty="0" smtClean="0"/>
              <a:t>brackets</a:t>
            </a:r>
          </a:p>
          <a:p>
            <a:pPr>
              <a:buClr>
                <a:schemeClr val="hlink"/>
              </a:buClr>
              <a:buFont typeface="Wingdings" pitchFamily="2" charset="2"/>
              <a:buChar char="§"/>
            </a:pPr>
            <a:endParaRPr lang="en-US" sz="1000" dirty="0"/>
          </a:p>
          <a:p>
            <a:pPr>
              <a:buClr>
                <a:schemeClr val="hlink"/>
              </a:buClr>
              <a:buFont typeface="Wingdings" pitchFamily="2" charset="2"/>
              <a:buChar char="§"/>
            </a:pPr>
            <a:r>
              <a:rPr lang="en-US" sz="3600" dirty="0"/>
              <a:t>Usually paired</a:t>
            </a:r>
          </a:p>
          <a:p>
            <a:pPr lvl="1">
              <a:buClr>
                <a:schemeClr val="hlink"/>
              </a:buClr>
              <a:buFont typeface="Wingdings" pitchFamily="2" charset="2"/>
              <a:buNone/>
            </a:pPr>
            <a:r>
              <a:rPr lang="en-US" i="1" dirty="0" smtClean="0">
                <a:solidFill>
                  <a:schemeClr val="accent1">
                    <a:lumMod val="50000"/>
                  </a:schemeClr>
                </a:solidFill>
              </a:rPr>
              <a:t>E.g.</a:t>
            </a:r>
          </a:p>
          <a:p>
            <a:pPr lvl="1">
              <a:buClr>
                <a:schemeClr val="hlink"/>
              </a:buClr>
              <a:buFont typeface="Wingdings" pitchFamily="2" charset="2"/>
              <a:buNone/>
            </a:pPr>
            <a:r>
              <a:rPr lang="en-US" sz="3600" dirty="0" smtClean="0">
                <a:solidFill>
                  <a:srgbClr val="FF0000"/>
                </a:solidFill>
              </a:rPr>
              <a:t>&lt;</a:t>
            </a:r>
            <a:r>
              <a:rPr lang="en-US" sz="3600" dirty="0">
                <a:solidFill>
                  <a:srgbClr val="FF0000"/>
                </a:solidFill>
              </a:rPr>
              <a:t>TITLE&gt;</a:t>
            </a:r>
            <a:r>
              <a:rPr lang="en-US" sz="3600" dirty="0"/>
              <a:t>My Web Page</a:t>
            </a:r>
            <a:r>
              <a:rPr lang="en-US" sz="3600" dirty="0">
                <a:solidFill>
                  <a:srgbClr val="FF0000"/>
                </a:solidFill>
              </a:rPr>
              <a:t>&lt;/TITLE</a:t>
            </a:r>
            <a:r>
              <a:rPr lang="en-US" sz="3600" dirty="0" smtClean="0">
                <a:solidFill>
                  <a:srgbClr val="FF0000"/>
                </a:solidFill>
              </a:rPr>
              <a:t>&gt;</a:t>
            </a:r>
          </a:p>
          <a:p>
            <a:pPr lvl="1">
              <a:buClr>
                <a:schemeClr val="hlink"/>
              </a:buClr>
              <a:buFont typeface="Wingdings" pitchFamily="2" charset="2"/>
              <a:buNone/>
            </a:pPr>
            <a:endParaRPr lang="en-US" sz="1200" dirty="0">
              <a:solidFill>
                <a:srgbClr val="FF0000"/>
              </a:solidFill>
            </a:endParaRPr>
          </a:p>
          <a:p>
            <a:pPr>
              <a:buClr>
                <a:schemeClr val="hlink"/>
              </a:buClr>
              <a:buFont typeface="Wingdings" pitchFamily="2" charset="2"/>
              <a:buChar char="§"/>
            </a:pPr>
            <a:r>
              <a:rPr lang="en-US" sz="4000" b="1" i="1" dirty="0">
                <a:solidFill>
                  <a:srgbClr val="0000CC"/>
                </a:solidFill>
              </a:rPr>
              <a:t>Not</a:t>
            </a:r>
            <a:r>
              <a:rPr lang="en-US" sz="3600" dirty="0"/>
              <a:t> case </a:t>
            </a:r>
            <a:r>
              <a:rPr lang="en-US" sz="3600" dirty="0" smtClean="0"/>
              <a:t>sensitive</a:t>
            </a:r>
          </a:p>
          <a:p>
            <a:pPr marL="342900" lvl="1" indent="-342900">
              <a:buClr>
                <a:schemeClr val="hlink"/>
              </a:buClr>
              <a:buNone/>
            </a:pPr>
            <a:r>
              <a:rPr lang="en-US" sz="3600" dirty="0" smtClean="0"/>
              <a:t>  </a:t>
            </a:r>
            <a:r>
              <a:rPr lang="en-US" i="1" dirty="0" smtClean="0">
                <a:solidFill>
                  <a:schemeClr val="accent1">
                    <a:lumMod val="50000"/>
                  </a:schemeClr>
                </a:solidFill>
              </a:rPr>
              <a:t>E.g.</a:t>
            </a:r>
            <a:endParaRPr lang="en-US" sz="3600" dirty="0"/>
          </a:p>
          <a:p>
            <a:pPr lvl="1">
              <a:buClr>
                <a:schemeClr val="hlink"/>
              </a:buClr>
              <a:buFont typeface="Wingdings" pitchFamily="2" charset="2"/>
              <a:buNone/>
            </a:pPr>
            <a:r>
              <a:rPr lang="en-US" sz="3600" dirty="0">
                <a:solidFill>
                  <a:srgbClr val="FF0000"/>
                </a:solidFill>
              </a:rPr>
              <a:t>&lt;TITLE&gt; </a:t>
            </a:r>
            <a:r>
              <a:rPr lang="en-US" sz="3600" dirty="0">
                <a:solidFill>
                  <a:schemeClr val="accent1">
                    <a:lumMod val="50000"/>
                  </a:schemeClr>
                </a:solidFill>
              </a:rPr>
              <a:t>=</a:t>
            </a:r>
            <a:r>
              <a:rPr lang="en-US" sz="3600" dirty="0">
                <a:solidFill>
                  <a:srgbClr val="FF0000"/>
                </a:solidFill>
              </a:rPr>
              <a:t> &lt;title&gt; </a:t>
            </a:r>
            <a:r>
              <a:rPr lang="en-US" sz="3600" dirty="0">
                <a:solidFill>
                  <a:schemeClr val="accent1">
                    <a:lumMod val="50000"/>
                  </a:schemeClr>
                </a:solidFill>
              </a:rPr>
              <a:t>=</a:t>
            </a:r>
            <a:r>
              <a:rPr lang="en-US" sz="3600" dirty="0">
                <a:solidFill>
                  <a:srgbClr val="FF0000"/>
                </a:solidFill>
              </a:rPr>
              <a:t> &lt;</a:t>
            </a:r>
            <a:r>
              <a:rPr lang="en-US" sz="3600" dirty="0" smtClean="0">
                <a:solidFill>
                  <a:srgbClr val="FF0000"/>
                </a:solidFill>
              </a:rPr>
              <a:t>Title&gt;</a:t>
            </a:r>
            <a:endParaRPr lang="en-US" sz="3600" dirty="0">
              <a:solidFill>
                <a:srgbClr val="FF0000"/>
              </a:solidFill>
            </a:endParaRPr>
          </a:p>
        </p:txBody>
      </p:sp>
      <p:sp>
        <p:nvSpPr>
          <p:cNvPr id="5" name="Title 4"/>
          <p:cNvSpPr>
            <a:spLocks noGrp="1"/>
          </p:cNvSpPr>
          <p:nvPr>
            <p:ph type="title"/>
          </p:nvPr>
        </p:nvSpPr>
        <p:spPr>
          <a:xfrm>
            <a:off x="304800" y="228600"/>
            <a:ext cx="8229600" cy="1143000"/>
          </a:xfrm>
        </p:spPr>
        <p:txBody>
          <a:bodyPr/>
          <a:lstStyle/>
          <a:p>
            <a:r>
              <a:rPr lang="en-US" dirty="0" smtClean="0">
                <a:solidFill>
                  <a:schemeClr val="tx1"/>
                </a:solidFill>
              </a:rPr>
              <a:t>Tags</a:t>
            </a:r>
            <a:endParaRPr lang="en-US" dirty="0">
              <a:solidFill>
                <a:schemeClr val="tx1"/>
              </a:solidFill>
            </a:endParaRPr>
          </a:p>
        </p:txBody>
      </p:sp>
    </p:spTree>
    <p:extLst>
      <p:ext uri="{BB962C8B-B14F-4D97-AF65-F5344CB8AC3E}">
        <p14:creationId xmlns:p14="http://schemas.microsoft.com/office/powerpoint/2010/main" val="4133872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ATE LMS Template Powerpoi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47D6EB70-AC5D-4C93-8EC9-DDBA92A97C78}" vid="{AD4A3A70-3E62-4EFF-A645-92967231B9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SLIATE LMS Template Powerpoint</Template>
  <TotalTime>431</TotalTime>
  <Words>2726</Words>
  <Application>Microsoft Office PowerPoint</Application>
  <PresentationFormat>On-screen Show (4:3)</PresentationFormat>
  <Paragraphs>476</Paragraphs>
  <Slides>45</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3" baseType="lpstr">
      <vt:lpstr>맑은 고딕</vt:lpstr>
      <vt:lpstr>Arial</vt:lpstr>
      <vt:lpstr>Calibri</vt:lpstr>
      <vt:lpstr>Monotype Sorts</vt:lpstr>
      <vt:lpstr>Times New Roman</vt:lpstr>
      <vt:lpstr>Wingdings</vt:lpstr>
      <vt:lpstr>SLIATE LMS Template Powerpoint</vt:lpstr>
      <vt:lpstr>Bitmap Image</vt:lpstr>
      <vt:lpstr>HNDIT1106 –    Web Development</vt:lpstr>
      <vt:lpstr>PowerPoint Presentation</vt:lpstr>
      <vt:lpstr>PowerPoint Presentation</vt:lpstr>
      <vt:lpstr>Definitions</vt:lpstr>
      <vt:lpstr>What is HTML?</vt:lpstr>
      <vt:lpstr>PowerPoint Presentation</vt:lpstr>
      <vt:lpstr>Getting Started</vt:lpstr>
      <vt:lpstr>Syntax</vt:lpstr>
      <vt:lpstr>Tags</vt:lpstr>
      <vt:lpstr>Choosing Text Editor</vt:lpstr>
      <vt:lpstr>Starting NotePad</vt:lpstr>
      <vt:lpstr>HTML Page Creation &amp; Editing</vt:lpstr>
      <vt:lpstr>Creating a Basic Starting Document</vt:lpstr>
      <vt:lpstr>Creating a Basic Starting Document</vt:lpstr>
      <vt:lpstr>Setting Document Properties</vt:lpstr>
      <vt:lpstr>Color Codes</vt:lpstr>
      <vt:lpstr>16 Basic Colors</vt:lpstr>
      <vt:lpstr>Color Codes</vt:lpstr>
      <vt:lpstr>The Body Element</vt:lpstr>
      <vt:lpstr>Background Color</vt:lpstr>
      <vt:lpstr>TEXT Color</vt:lpstr>
      <vt:lpstr>Using Image Background</vt:lpstr>
      <vt:lpstr>LINK, VLINK, and ALINK</vt:lpstr>
      <vt:lpstr>Headings, Paragraphs, Breaks &amp; Horizontal Rules</vt:lpstr>
      <vt:lpstr>Headings, &lt;Hx&gt; &lt;/Hx&gt;</vt:lpstr>
      <vt:lpstr>Headings, &lt;Hx&gt; &lt;/Hx&gt;</vt:lpstr>
      <vt:lpstr>Paragraphs, &lt;P&gt; &lt;/P&gt;</vt:lpstr>
      <vt:lpstr>Paragraphs, &lt;P&gt; &lt;/P&gt;</vt:lpstr>
      <vt:lpstr>Break, &lt;BR&gt;</vt:lpstr>
      <vt:lpstr>Break, &lt;BR&gt;</vt:lpstr>
      <vt:lpstr>Horizontal Rule, &lt;HR&gt;</vt:lpstr>
      <vt:lpstr>Horizontal Rule, &lt;HR&gt;</vt:lpstr>
      <vt:lpstr>Horizontal Rule, &lt;HR&gt;</vt:lpstr>
      <vt:lpstr>Character Formatting</vt:lpstr>
      <vt:lpstr>Bold, Italic and other Character Formatting Elements</vt:lpstr>
      <vt:lpstr>Bold, Italic and other Character Formatting Elements</vt:lpstr>
      <vt:lpstr>Bold, Italic and other Character Formatting Elements</vt:lpstr>
      <vt:lpstr>Alignment</vt:lpstr>
      <vt:lpstr>Alignment</vt:lpstr>
      <vt:lpstr>Special Characters &amp; Symbols</vt:lpstr>
      <vt:lpstr>Special Characters &amp; Symbols</vt:lpstr>
      <vt:lpstr>Special Characters &amp; Symbols</vt:lpstr>
      <vt:lpstr>Additional Character Formatting Elements</vt:lpstr>
      <vt:lpstr>Example</vt:lpstr>
      <vt:lpstr> HTML &lt;marquee&gt; tag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HNDIT1106 –    Web Development</dc:title>
  <dc:creator>Microsoft</dc:creator>
  <cp:lastModifiedBy>wathsala</cp:lastModifiedBy>
  <cp:revision>11</cp:revision>
  <dcterms:created xsi:type="dcterms:W3CDTF">2018-05-21T16:38:33Z</dcterms:created>
  <dcterms:modified xsi:type="dcterms:W3CDTF">2018-06-18T11:20:20Z</dcterms:modified>
</cp:coreProperties>
</file>