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9FFA2-554D-4A49-A050-8CC09570D2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E3B74-9E46-46DB-B378-7AC898DC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4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A767-8B92-452C-8965-C9F0AFB99907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0833-E8D9-4406-9DCC-E5C0A718BC04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B653-C624-4FC7-9201-6E3DB0335A6E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87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FD0-AD61-464C-84CE-4CC9B62598AA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3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0AD-88B1-40A2-8520-99C6D727BE20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243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BE07-E5F7-4493-AD04-A5A2FB36C41E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48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425-AF50-498B-9BD6-D961931B5E45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62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524-5A78-4700-A1B5-01C71DC9D984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078-9809-4C2A-90BF-95F1A57B5BDC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7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4F8-C3AF-456D-943B-055D9C336DAC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0C3C-8D40-4830-888E-E617DAFF40AF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217F-3C64-4C71-AB1C-16FE4B3EF56C}" type="datetime1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1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AD89-3930-4C2C-9C4E-0A2FD18B5C8D}" type="datetime1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1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CCF-C586-472B-BCED-32C483A5577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5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ECBE-6636-4629-9044-C8630E9619A2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75B8-0D86-44CC-A713-762D1582FF09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0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8D51-FE84-48B5-9AD6-9CEF497B5314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495F10-6FBE-421A-B4D3-DCAB9191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6017-7F01-4866-BD92-05BD2639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152" y="166646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Statements and flow control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DD7F8-A81A-45C3-B6BC-A2CB8CA9F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</a:t>
            </a:r>
            <a:r>
              <a:rPr lang="en-US" dirty="0" err="1"/>
              <a:t>P.Pirapuraj</a:t>
            </a:r>
            <a:endParaRPr lang="en-US" dirty="0"/>
          </a:p>
          <a:p>
            <a:r>
              <a:rPr lang="en-US" dirty="0"/>
              <a:t>Source: http://www.cplusplus.com/doc/tutorial/control/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07EFD-DE2F-43DF-87DC-183E7CB9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1010-8E67-4CF1-854D-17645693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if...else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6C91-3738-46A5-BD82-5EEF6030D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65983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if</a:t>
            </a:r>
            <a:r>
              <a:rPr lang="en-US" dirty="0"/>
              <a:t> statement can be followed by an optional </a:t>
            </a:r>
            <a:r>
              <a:rPr lang="en-US" b="1" dirty="0"/>
              <a:t>else</a:t>
            </a:r>
            <a:r>
              <a:rPr lang="en-US" dirty="0"/>
              <a:t> statement, which executes when the </a:t>
            </a:r>
            <a:r>
              <a:rPr lang="en-US" dirty="0" err="1"/>
              <a:t>boolean</a:t>
            </a:r>
            <a:r>
              <a:rPr lang="en-US" dirty="0"/>
              <a:t> expression is false.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boolean</a:t>
            </a:r>
            <a:r>
              <a:rPr lang="en-US" dirty="0"/>
              <a:t> expression evaluates to </a:t>
            </a:r>
            <a:r>
              <a:rPr lang="en-US" b="1" dirty="0"/>
              <a:t>true</a:t>
            </a:r>
            <a:r>
              <a:rPr lang="en-US" dirty="0"/>
              <a:t>, then the </a:t>
            </a:r>
            <a:r>
              <a:rPr lang="en-US" b="1" dirty="0"/>
              <a:t>if block</a:t>
            </a:r>
            <a:r>
              <a:rPr lang="en-US" dirty="0"/>
              <a:t> of code will be executed, otherwise </a:t>
            </a:r>
            <a:r>
              <a:rPr lang="en-US" b="1" dirty="0"/>
              <a:t>else block</a:t>
            </a:r>
            <a:r>
              <a:rPr lang="en-US" dirty="0"/>
              <a:t> of code will be executed.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6D-E96F-44BF-A953-848952C2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4" y="3408048"/>
            <a:ext cx="5857875" cy="16542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66FE2-6F83-49CB-87EB-32060E35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8824-2079-48A3-8C57-2B22E281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if...else statement…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5B91-9169-462D-A0B1-EEBF5745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08D4E-D5C8-4296-94B3-AFFE926EE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04" y="2596522"/>
            <a:ext cx="3882473" cy="3777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9BE9F-1E08-47B4-9AD6-836FA413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4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AB55-674A-469D-B126-DD1D3440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if...else statement…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FD84-4BE9-41C9-92D1-A1EF8138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8560C-F4B7-4BB3-87AC-05198A12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676" y="1701646"/>
            <a:ext cx="5603185" cy="46726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17419-9A94-4506-90B2-EC1D6C5C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947F-E677-4F0A-883C-1D790E5C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if...else if...else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16E9-A890-4EAC-BEB7-7C4D30BD9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if</a:t>
            </a:r>
            <a:r>
              <a:rPr lang="en-US" dirty="0"/>
              <a:t> statement can be followed by an optional </a:t>
            </a:r>
            <a:r>
              <a:rPr lang="en-US" b="1" dirty="0"/>
              <a:t>else if...else</a:t>
            </a:r>
            <a:r>
              <a:rPr lang="en-US" dirty="0"/>
              <a:t> statement, which is very useful to test various conditions using single if...else if statement.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When using if , else if , else statements there are few points to keep in mind.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An if can have zero or one else's and it must come after any else if's.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An if can have zero to many else if's and they must come before the else.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Once an else if succeeds, none of he remaining else if's or else's will be tested.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BBD12-48D1-4B31-828A-20BFB1B0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23FF-DC04-4CD3-9599-DE90A63F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if...else if...else Statement…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422C-C759-442A-A983-47FAFB89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DE71C-0F0D-406E-9074-E4476C16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196" y="2573472"/>
            <a:ext cx="5013256" cy="28978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3BDE5-748E-41C3-824B-92CAD162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0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A47D-1765-4B38-ADFD-9A7BAFBB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if...else if...else Statement…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15CB-614F-4152-9082-8E67550B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C1E3D-EA01-4C39-8F87-45278553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12" y="1537253"/>
            <a:ext cx="5483018" cy="53605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F89D9-DD78-445F-9E56-22FDE152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08D7-C3FE-49D1-B05B-B73E025A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83B9-16E0-43B4-A4F7-FB7F40BF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11757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switch</a:t>
            </a:r>
            <a:r>
              <a:rPr lang="en-US" dirty="0"/>
              <a:t> statement allows a variable to be tested for equality against a list of values. Each value is called a case, and the variable being switched on is checked for each case.</a:t>
            </a:r>
          </a:p>
          <a:p>
            <a:r>
              <a:rPr lang="en-US" b="1" dirty="0"/>
              <a:t>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69083-4FED-4394-A8C7-AC941C1F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17" y="3191496"/>
            <a:ext cx="4534522" cy="36665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D0D1D-6980-451F-B104-93C8EEFA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4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1862-0A1D-4884-8042-1BF0992B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switch statement…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4C9A-3DE8-40EB-9210-991A06FD1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11757"/>
          </a:xfrm>
        </p:spPr>
        <p:txBody>
          <a:bodyPr/>
          <a:lstStyle/>
          <a:p>
            <a:r>
              <a:rPr lang="en-US" dirty="0"/>
              <a:t>You can have any number of case statements within a switch. Each case is followed by the value to be compared to and a colon.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constant-expression</a:t>
            </a:r>
            <a:r>
              <a:rPr lang="en-US" dirty="0"/>
              <a:t> for a case must be the same data type as the variable in the switch, and it must be a constant or a literal.</a:t>
            </a:r>
          </a:p>
          <a:p>
            <a:endParaRPr lang="en-US" dirty="0"/>
          </a:p>
          <a:p>
            <a:r>
              <a:rPr lang="en-US" dirty="0"/>
              <a:t>When the variable being switched on is equal to a case, the statements following that case will execute until a </a:t>
            </a:r>
            <a:r>
              <a:rPr lang="en-US" b="1" dirty="0"/>
              <a:t>break</a:t>
            </a:r>
            <a:r>
              <a:rPr lang="en-US" dirty="0"/>
              <a:t> statement is reached.</a:t>
            </a:r>
          </a:p>
          <a:p>
            <a:endParaRPr lang="en-US" dirty="0"/>
          </a:p>
          <a:p>
            <a:r>
              <a:rPr lang="en-US" dirty="0"/>
              <a:t>When a break statement is reached, the switch terminates, and the flow of control jumps to the next line following the switch statement.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02E76-0D2E-4D50-B196-A709A844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906C-FE86-4840-BEC2-21B827C6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switch statement…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4755-F49D-4E6A-8573-E712908F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case needs to contain a break. If no break appears, the flow of control will </a:t>
            </a:r>
            <a:r>
              <a:rPr lang="en-US" i="1" dirty="0"/>
              <a:t>fall through</a:t>
            </a:r>
            <a:r>
              <a:rPr lang="en-US" dirty="0"/>
              <a:t> to subsequent cases until a break is reached.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switch</a:t>
            </a:r>
            <a:r>
              <a:rPr lang="en-US" dirty="0"/>
              <a:t> statement can have an optional </a:t>
            </a:r>
            <a:r>
              <a:rPr lang="en-US" b="1" dirty="0"/>
              <a:t>default</a:t>
            </a:r>
            <a:r>
              <a:rPr lang="en-US" dirty="0"/>
              <a:t> case, which must appear at the end of the switch. The default case can be used for performing a task when none of the cases is true. No break is needed in the default case.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59CFD-DC4C-4D8F-A8F4-7528DB05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5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9EEA-6472-4191-AC32-EA741B97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switch statement…(Flow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CAC8-AF4D-4FAE-9871-F03A60D0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F5E57-AA9E-4AAF-8B35-1D061F60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1385887"/>
            <a:ext cx="4797287" cy="510767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0B791-1C2C-476B-A1A9-7163FED2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E28E-AC48-42C4-9AE9-52D0C9C8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3E87-8DED-46F4-9E57-1DFD83CDB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58748"/>
          </a:xfrm>
        </p:spPr>
        <p:txBody>
          <a:bodyPr/>
          <a:lstStyle/>
          <a:p>
            <a:r>
              <a:rPr lang="en-US" dirty="0"/>
              <a:t>A simple C++ statement is each of the individual instructions of a program, like the variable declarations and expressions seen in previous sections.</a:t>
            </a:r>
          </a:p>
          <a:p>
            <a:endParaRPr lang="en-US" dirty="0"/>
          </a:p>
          <a:p>
            <a:r>
              <a:rPr lang="en-US" dirty="0"/>
              <a:t>They always end with a semicolon (;), and are executed in the same order in which they appear in a program.</a:t>
            </a:r>
          </a:p>
          <a:p>
            <a:endParaRPr lang="en-US" dirty="0"/>
          </a:p>
          <a:p>
            <a:r>
              <a:rPr lang="en-US" dirty="0"/>
              <a:t>But programs are not limited to a linear sequence of statements. During its process, a program may repeat segments of code, or take decisions and bifurcate. </a:t>
            </a:r>
          </a:p>
          <a:p>
            <a:endParaRPr lang="en-US" dirty="0"/>
          </a:p>
          <a:p>
            <a:r>
              <a:rPr lang="en-US" dirty="0"/>
              <a:t>For that purpose, C++ provides flow control statements that serve to specify what has to be done by our program, when, and under which circumstances.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04D1D-EF07-4729-853E-9D61F0CB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5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69AF-0959-4731-A8A4-51ABA2C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switch statement…(Example)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65AD-BB2F-4453-94D6-37B6476D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9B101-F20E-4DCB-A4E5-8AE79285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A37967-06B8-4870-99CE-0555B9C07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184" y="922075"/>
            <a:ext cx="5445456" cy="61336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&lt;iostream&gt;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using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main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 local variable declaration: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marks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13131"/>
                </a:solidFill>
                <a:latin typeface="Menlo"/>
              </a:rPr>
              <a:t>cout</a:t>
            </a:r>
            <a:r>
              <a:rPr lang="en-US" altLang="en-US" sz="1400" dirty="0">
                <a:solidFill>
                  <a:srgbClr val="313131"/>
                </a:solidFill>
                <a:latin typeface="Menlo"/>
              </a:rPr>
              <a:t>&lt;&lt;“Enter Your marks”&lt;&lt;</a:t>
            </a:r>
            <a:r>
              <a:rPr lang="en-US" altLang="en-US" sz="1400" dirty="0" err="1">
                <a:solidFill>
                  <a:srgbClr val="313131"/>
                </a:solidFill>
                <a:latin typeface="Menlo"/>
              </a:rPr>
              <a:t>endl</a:t>
            </a:r>
            <a:r>
              <a:rPr lang="en-US" altLang="en-US" sz="1400" dirty="0">
                <a:solidFill>
                  <a:srgbClr val="313131"/>
                </a:solidFill>
                <a:latin typeface="Menlo"/>
              </a:rPr>
              <a:t>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13131"/>
                </a:solidFill>
                <a:latin typeface="Menlo"/>
              </a:rPr>
              <a:t>c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&gt;&gt;marks;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switch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marks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en-US" altLang="en-US" sz="1400" dirty="0">
                <a:solidFill>
                  <a:srgbClr val="008800"/>
                </a:solidFill>
                <a:latin typeface="Menlo"/>
              </a:rPr>
              <a:t>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"Excellent!"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	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en-US" altLang="en-US" sz="1400" dirty="0">
                <a:solidFill>
                  <a:srgbClr val="008800"/>
                </a:solidFill>
                <a:latin typeface="Menlo"/>
              </a:rPr>
              <a:t>60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en-US" altLang="en-US" sz="1400" dirty="0">
                <a:solidFill>
                  <a:srgbClr val="008800"/>
                </a:solidFill>
                <a:latin typeface="Menlo"/>
              </a:rPr>
              <a:t>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"Well done"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	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en-US" altLang="en-US" sz="1400" dirty="0">
                <a:solidFill>
                  <a:srgbClr val="008800"/>
                </a:solidFill>
                <a:latin typeface="Menlo"/>
              </a:rPr>
              <a:t>40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"You passed"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	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"Better try again"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	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default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"Invalid grade"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//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"Your grade is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grade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3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16A5-7B66-45A9-A7BD-4CB630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20FD-27F1-4638-A3D4-B4C43F4B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always legal to </a:t>
            </a:r>
            <a:r>
              <a:rPr lang="en-US" b="1" dirty="0"/>
              <a:t>nest</a:t>
            </a:r>
            <a:r>
              <a:rPr lang="en-US" dirty="0"/>
              <a:t> if-else statements, which means you can use one if or else if statement inside another if or else if statement(s).</a:t>
            </a:r>
          </a:p>
          <a:p>
            <a:r>
              <a:rPr lang="en-US" b="1" dirty="0"/>
              <a:t>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24402-764A-4727-95E8-30D0F912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C230E-E33A-4DAC-8744-F9C4C084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003" y="3298510"/>
            <a:ext cx="5022988" cy="20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51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F4D2-0865-4A9C-B3E9-40FB60C0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nested if statements…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BE42-36D7-4F18-822C-3D565C1C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BA3D1-C4A9-4CAA-B0DB-D114076E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1EDEC8-54E6-47D9-9A11-23531A23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019" y="1340302"/>
            <a:ext cx="7282122" cy="53642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#include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&lt;iostream&gt;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using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namespace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main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 local variable declaration: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b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 check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condition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 if condition is true then check the following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b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 if condition is true then print the following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"Value of a is 100 and b is 200"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"Exact value of a is 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"Exact value of b is 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b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7B9C1-E399-413D-9D5D-B1D96A57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186" y="1493155"/>
            <a:ext cx="3234520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E0CB-0AF4-4D22-BDD9-3D8BC5FF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012E-3606-4680-A222-26422130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Many of the flow control statements explained in this section require a generic (sub)statement as part of its syntax.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statement may either be a simple C++ statement, -such as a single instruction, terminated with a semicolon (;) - or a compound statement.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compound statement is a group of statements (each of them terminated by its own semicolon), but all grouped together in a block, enclosed in curly braces: {}: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94A82-BE14-47B1-9730-9C6B1302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001" y="5049079"/>
            <a:ext cx="4520787" cy="5698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AA51C-9E15-48A0-9B15-74566046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1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CA8E-7CCD-430F-98BC-BC563DDC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decision making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FA28-9271-40C9-942F-3539C9E8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Decision making structures require that the programmer specify one or more conditions to be evaluated or tested by the program, along with a statement or statements to be executed if the condition is determined to be true, and optionally, other statements to be executed if the condition is determined to be false.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Following is the general form of a typical decision making structure found in most of the programming languages −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E264E-EC63-4334-A8EB-196B5C6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25E4-3FB0-4041-B655-9FA1682A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7B87-A2E7-4093-AD76-4DC54856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FB9AA-15BF-4A73-8CB4-7A5C0A38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83" y="1298714"/>
            <a:ext cx="4572000" cy="461250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41DF9-0245-46E4-A5CD-DD2BA35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F780-B93F-4423-BD72-0E69F5B2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06BB-512D-4CC2-8C4A-3EFCE19F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3EDC1-EFAE-4167-9E71-FF0E6A073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8" y="397565"/>
            <a:ext cx="7195930" cy="62947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8B63D-5089-4546-9283-6292923B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D1E-E5F7-41C7-B201-35F25BD3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if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D000-A4F6-45B8-8805-14967C5C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14191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if</a:t>
            </a:r>
            <a:r>
              <a:rPr lang="en-US" dirty="0"/>
              <a:t> statement consists of a </a:t>
            </a:r>
            <a:r>
              <a:rPr lang="en-US" dirty="0" err="1"/>
              <a:t>boolean</a:t>
            </a:r>
            <a:r>
              <a:rPr lang="en-US" dirty="0"/>
              <a:t> expression followed by one or more statements.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If the </a:t>
            </a:r>
            <a:r>
              <a:rPr lang="en-US" dirty="0" err="1"/>
              <a:t>boolean</a:t>
            </a:r>
            <a:r>
              <a:rPr lang="en-US" dirty="0"/>
              <a:t> expression evaluates to </a:t>
            </a:r>
            <a:r>
              <a:rPr lang="en-US" b="1" dirty="0"/>
              <a:t>true</a:t>
            </a:r>
            <a:r>
              <a:rPr lang="en-US" dirty="0"/>
              <a:t>, then the block of code inside the if statement will be executed. If </a:t>
            </a:r>
            <a:r>
              <a:rPr lang="en-US" dirty="0" err="1"/>
              <a:t>boolean</a:t>
            </a:r>
            <a:r>
              <a:rPr lang="en-US" dirty="0"/>
              <a:t> expression evaluates to </a:t>
            </a:r>
            <a:r>
              <a:rPr lang="en-US" b="1" dirty="0"/>
              <a:t>false</a:t>
            </a:r>
            <a:r>
              <a:rPr lang="en-US" dirty="0"/>
              <a:t>, then the first set of code after the end of the if statement (after the closing curly brace) will be executed.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DC697-7633-40D7-99F6-D0A9C981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0" y="2994992"/>
            <a:ext cx="5720177" cy="13914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82A2A-38A3-4707-9A2D-24FC1332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5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3FC3-23E1-4FD0-9A7F-C686928B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if statement…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B7E0-60C3-4EF5-A5E9-98A18187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06360-8598-409B-B6AD-9781C620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687" y="2663197"/>
            <a:ext cx="3551583" cy="3777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05652-DA0F-46C8-A90E-C8150A2B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4CE-3364-4A22-B5FD-67BB7B6B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if statement…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1C2B-9085-4515-B677-1B5B4C58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F8EE24-DAAD-4063-A3BF-CA41BE2CC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752" y="2532697"/>
            <a:ext cx="4850495" cy="397922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#include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&lt;iostream&gt;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using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namespace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main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     // local variable declaration: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    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    // check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condition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  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          // if condition is true then print the following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"a is less than 20."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  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"value of a is 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78C65-D85E-4725-A418-1E436088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678" y="2208846"/>
            <a:ext cx="1963476" cy="12201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115E-2679-4816-ADF5-43A9A32E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5F10-6FBE-421A-B4D3-DCAB91919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460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698</TotalTime>
  <Words>622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Menlo</vt:lpstr>
      <vt:lpstr>Wingdings</vt:lpstr>
      <vt:lpstr>Wingdings 3</vt:lpstr>
      <vt:lpstr>Wisp</vt:lpstr>
      <vt:lpstr>Statements and flow control </vt:lpstr>
      <vt:lpstr>Statements</vt:lpstr>
      <vt:lpstr>Statements…</vt:lpstr>
      <vt:lpstr>C++ decision making statements</vt:lpstr>
      <vt:lpstr>PowerPoint Presentation</vt:lpstr>
      <vt:lpstr>PowerPoint Presentation</vt:lpstr>
      <vt:lpstr>C++ if statement </vt:lpstr>
      <vt:lpstr>C++ if statement…</vt:lpstr>
      <vt:lpstr>C++ if statement…</vt:lpstr>
      <vt:lpstr>C++ if...else statement</vt:lpstr>
      <vt:lpstr>C++ if...else statement…</vt:lpstr>
      <vt:lpstr>C++ if...else statement…</vt:lpstr>
      <vt:lpstr>if...else if...else Statement</vt:lpstr>
      <vt:lpstr>if...else if...else Statement…</vt:lpstr>
      <vt:lpstr>if...else if...else Statement…</vt:lpstr>
      <vt:lpstr>C++ switch statement</vt:lpstr>
      <vt:lpstr>C++ switch statement…</vt:lpstr>
      <vt:lpstr>C++ switch statement…</vt:lpstr>
      <vt:lpstr>C++ switch statement…(Flow Diagram)</vt:lpstr>
      <vt:lpstr>C++ switch statement…(Example)</vt:lpstr>
      <vt:lpstr>C++ nested if statements</vt:lpstr>
      <vt:lpstr>C++ nested if statements…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 and flow control</dc:title>
  <dc:creator>User</dc:creator>
  <cp:lastModifiedBy>User</cp:lastModifiedBy>
  <cp:revision>20</cp:revision>
  <dcterms:created xsi:type="dcterms:W3CDTF">2018-06-29T09:54:56Z</dcterms:created>
  <dcterms:modified xsi:type="dcterms:W3CDTF">2018-07-23T08:15:59Z</dcterms:modified>
</cp:coreProperties>
</file>