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77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82" r:id="rId26"/>
    <p:sldId id="283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10: Software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HNDIT 2312-Principles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</a:p>
          <a:p>
            <a:pPr lvl="1"/>
            <a:r>
              <a:rPr lang="en-US" dirty="0"/>
              <a:t>The technique of testing without having any knowledge of the interior workings of the application is called black-box testing.</a:t>
            </a:r>
            <a:endParaRPr lang="en-US" dirty="0" smtClean="0"/>
          </a:p>
          <a:p>
            <a:r>
              <a:rPr lang="en-US" dirty="0" smtClean="0"/>
              <a:t>White </a:t>
            </a:r>
            <a:r>
              <a:rPr lang="en-US" dirty="0"/>
              <a:t>b</a:t>
            </a:r>
            <a:r>
              <a:rPr lang="en-US" dirty="0" smtClean="0"/>
              <a:t>ox testing</a:t>
            </a:r>
          </a:p>
          <a:p>
            <a:pPr lvl="1"/>
            <a:r>
              <a:rPr lang="en-US" dirty="0"/>
              <a:t>White-box testing is the detailed investigation of internal logic and structure of the code.</a:t>
            </a:r>
            <a:endParaRPr lang="en-US" dirty="0" smtClean="0"/>
          </a:p>
          <a:p>
            <a:r>
              <a:rPr lang="en-US" dirty="0" smtClean="0"/>
              <a:t>Grey box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3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lack </a:t>
            </a:r>
            <a:r>
              <a:rPr lang="en-US" dirty="0"/>
              <a:t>box </a:t>
            </a:r>
            <a:r>
              <a:rPr lang="en-US" dirty="0" smtClean="0"/>
              <a:t>tests-techniques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Equivalence </a:t>
            </a:r>
            <a:r>
              <a:rPr lang="en-US" dirty="0" smtClean="0"/>
              <a:t>Partitioning</a:t>
            </a:r>
          </a:p>
          <a:p>
            <a:r>
              <a:rPr lang="en-US" dirty="0"/>
              <a:t>Boundary Value Analysis</a:t>
            </a:r>
          </a:p>
        </p:txBody>
      </p:sp>
    </p:spTree>
    <p:extLst>
      <p:ext uri="{BB962C8B-B14F-4D97-AF65-F5344CB8AC3E}">
        <p14:creationId xmlns:p14="http://schemas.microsoft.com/office/powerpoint/2010/main" val="198644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partitioning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8.6 Partitio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9407" r="-9407"/>
              <a:stretch>
                <a:fillRect/>
              </a:stretch>
            </p:blipFill>
          </mc:Choice>
          <mc:Fallback>
            <p:blipFill>
              <a:blip r:embed="rId3"/>
              <a:srcRect l="-9407" r="-9407"/>
              <a:stretch>
                <a:fillRect/>
              </a:stretch>
            </p:blipFill>
          </mc:Fallback>
        </mc:AlternateContent>
        <p:spPr>
          <a:xfrm>
            <a:off x="990600" y="1981200"/>
            <a:ext cx="7311053" cy="40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3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tests-techniques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to derive and/or select test </a:t>
            </a:r>
            <a:r>
              <a:rPr lang="en-US" dirty="0" smtClean="0"/>
              <a:t>cases.</a:t>
            </a:r>
          </a:p>
          <a:p>
            <a:r>
              <a:rPr lang="en-US" dirty="0"/>
              <a:t>Test cases involve the set of steps, conditions </a:t>
            </a:r>
            <a:r>
              <a:rPr lang="en-US" dirty="0" smtClean="0"/>
              <a:t>and inputs </a:t>
            </a:r>
            <a:r>
              <a:rPr lang="en-US" dirty="0"/>
              <a:t>which can be used while performing </a:t>
            </a:r>
            <a:r>
              <a:rPr lang="en-US" dirty="0" smtClean="0"/>
              <a:t>the testing </a:t>
            </a:r>
            <a:r>
              <a:rPr lang="en-US" dirty="0"/>
              <a:t>tasks.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5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where the system is tested during development to discover bugs and defects.</a:t>
            </a:r>
            <a:endParaRPr lang="en-US" dirty="0" smtClean="0"/>
          </a:p>
          <a:p>
            <a:r>
              <a:rPr lang="en-US" dirty="0"/>
              <a:t>Release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where a separate testing team test a complete version of the system before it is released to users. </a:t>
            </a:r>
            <a:endParaRPr lang="en-US" dirty="0" smtClean="0"/>
          </a:p>
          <a:p>
            <a:r>
              <a:rPr lang="en-US" dirty="0" smtClean="0"/>
              <a:t>User testing</a:t>
            </a:r>
          </a:p>
          <a:p>
            <a:pPr lvl="1"/>
            <a:r>
              <a:rPr lang="en-US" dirty="0"/>
              <a:t>where users or potential users of a system test the system in their own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4034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where individual program units or object classes are tested.</a:t>
            </a:r>
            <a:endParaRPr lang="en-US" dirty="0" smtClean="0"/>
          </a:p>
          <a:p>
            <a:r>
              <a:rPr lang="en-US" dirty="0"/>
              <a:t>Component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where several individual units are integrated to create composite components.</a:t>
            </a:r>
            <a:endParaRPr lang="en-US" dirty="0" smtClean="0"/>
          </a:p>
          <a:p>
            <a:r>
              <a:rPr lang="en-US" dirty="0"/>
              <a:t>System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where some or all of the components in a system are integrated and the system is tested as a whole.</a:t>
            </a:r>
          </a:p>
        </p:txBody>
      </p:sp>
    </p:spTree>
    <p:extLst>
      <p:ext uri="{BB962C8B-B14F-4D97-AF65-F5344CB8AC3E}">
        <p14:creationId xmlns:p14="http://schemas.microsoft.com/office/powerpoint/2010/main" val="108095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may </a:t>
            </a:r>
            <a:r>
              <a:rPr lang="en-US" dirty="0" smtClean="0"/>
              <a:t>be</a:t>
            </a:r>
          </a:p>
          <a:p>
            <a:pPr lvl="1"/>
            <a:r>
              <a:rPr lang="en-US" dirty="0"/>
              <a:t>Individual functions or methods within an object </a:t>
            </a:r>
            <a:endParaRPr lang="en-US" dirty="0" smtClean="0"/>
          </a:p>
          <a:p>
            <a:pPr lvl="1"/>
            <a:r>
              <a:rPr lang="en-US" dirty="0"/>
              <a:t>Object classes with several attributes and methods </a:t>
            </a:r>
          </a:p>
          <a:p>
            <a:pPr lvl="1"/>
            <a:r>
              <a:rPr lang="en-US" dirty="0"/>
              <a:t>Composite components with defined interfaces used to access their functionality.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 are often composite components that are made up of several interacting objects. </a:t>
            </a:r>
          </a:p>
          <a:p>
            <a:r>
              <a:rPr lang="en-US" dirty="0"/>
              <a:t>You access the functionality of these objects through the defined component interface.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testing during development involves integrating components to create a version of the system and then testing the integrated system</a:t>
            </a:r>
            <a:r>
              <a:rPr lang="en-US" dirty="0" smtClean="0"/>
              <a:t>.</a:t>
            </a:r>
          </a:p>
          <a:p>
            <a:r>
              <a:rPr lang="en-US" dirty="0"/>
              <a:t>System testing tests the emergent </a:t>
            </a:r>
            <a:r>
              <a:rPr lang="en-US" dirty="0" err="1"/>
              <a:t>behaviour</a:t>
            </a:r>
            <a:r>
              <a:rPr lang="en-US" dirty="0"/>
              <a:t> of a system.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5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goal of the release testing process is to convince the supplier of the system that it is good enough for use</a:t>
            </a:r>
            <a:r>
              <a:rPr lang="en-GB" dirty="0" smtClean="0"/>
              <a:t>.</a:t>
            </a:r>
          </a:p>
          <a:p>
            <a:r>
              <a:rPr lang="en-US" dirty="0"/>
              <a:t>Release testing is usually a black-box testing process where tests are only derived from the system specification. </a:t>
            </a:r>
            <a:endParaRPr lang="en-US" dirty="0" smtClean="0"/>
          </a:p>
          <a:p>
            <a:r>
              <a:rPr lang="en-US" dirty="0" smtClean="0"/>
              <a:t>Ex-performance </a:t>
            </a:r>
            <a:r>
              <a:rPr lang="en-US" dirty="0" err="1" smtClean="0"/>
              <a:t>tetsting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Testing</a:t>
            </a:r>
            <a:endParaRPr lang="en-GB" dirty="0"/>
          </a:p>
          <a:p>
            <a:r>
              <a:rPr lang="en-US" dirty="0" smtClean="0"/>
              <a:t>Goals of testing</a:t>
            </a:r>
          </a:p>
          <a:p>
            <a:r>
              <a:rPr lang="en-US" dirty="0" smtClean="0"/>
              <a:t>Software testing methods</a:t>
            </a:r>
          </a:p>
          <a:p>
            <a:r>
              <a:rPr lang="en-US" dirty="0" smtClean="0"/>
              <a:t>Software testing vs. inspection</a:t>
            </a:r>
          </a:p>
          <a:p>
            <a:r>
              <a:rPr lang="en-US" dirty="0" smtClean="0"/>
              <a:t>Stages of testing</a:t>
            </a:r>
          </a:p>
          <a:p>
            <a:r>
              <a:rPr lang="en-US" dirty="0" smtClean="0"/>
              <a:t>Quality assurance</a:t>
            </a:r>
          </a:p>
          <a:p>
            <a:r>
              <a:rPr lang="en-US" dirty="0" smtClean="0"/>
              <a:t>Test Automation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8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release testing may involve testing the emergent properties of a system, such as performance and reliability.</a:t>
            </a:r>
          </a:p>
          <a:p>
            <a:r>
              <a:rPr lang="en-US" dirty="0"/>
              <a:t>Stress testing is a form of performance testing where the system is deliberately overloaded to test its failure </a:t>
            </a:r>
            <a:r>
              <a:rPr lang="en-US" dirty="0" smtClean="0"/>
              <a:t>behavior.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7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or customer testing is a stage in the testing process in which users or customers provide input and advice on system testing.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0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Alpha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Users of the software work with the development team to test the software at the developer’s 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/>
              <a:t>A release of the software is made available to users to allow them to experiment and to raise problems that they discover with the system developers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Acceptance testing</a:t>
            </a:r>
          </a:p>
          <a:p>
            <a:pPr lvl="1"/>
            <a:r>
              <a:rPr lang="en-US" dirty="0"/>
              <a:t>Customers test a system to decide whether or not it is ready to be accepted from the system developers and deployed in the customer environment.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/>
              <a:t>It involves identifying bug/error/defect in a software without correcting it. </a:t>
            </a:r>
            <a:endParaRPr lang="en-US" dirty="0" smtClean="0"/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/>
              <a:t>It involves identifying, isolating, and fixing the problems/bugs.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00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 includes activities that ensure the implementation of processes, procedures and standards in context to verification of developed software and intended requirements</a:t>
            </a:r>
            <a:r>
              <a:rPr lang="en-US" dirty="0" smtClean="0"/>
              <a:t>.</a:t>
            </a:r>
          </a:p>
          <a:p>
            <a:r>
              <a:rPr lang="en-US" dirty="0"/>
              <a:t>Process-oriented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7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testing, which is also known as Test Automation, is when the tester writes scripts and uses another software to test the product.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37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HP Quick Test Professional</a:t>
            </a:r>
          </a:p>
          <a:p>
            <a:r>
              <a:rPr lang="en-US" dirty="0"/>
              <a:t>Selenium</a:t>
            </a:r>
          </a:p>
          <a:p>
            <a:r>
              <a:rPr lang="en-US" dirty="0"/>
              <a:t>IBM Rational Functional Tester</a:t>
            </a:r>
          </a:p>
          <a:p>
            <a:r>
              <a:rPr lang="en-US" dirty="0" err="1"/>
              <a:t>SilkTest</a:t>
            </a:r>
            <a:endParaRPr lang="en-US" dirty="0"/>
          </a:p>
          <a:p>
            <a:r>
              <a:rPr lang="en-US" dirty="0" err="1"/>
              <a:t>TestComplete</a:t>
            </a:r>
            <a:endParaRPr lang="en-US" dirty="0"/>
          </a:p>
          <a:p>
            <a:r>
              <a:rPr lang="en-US" dirty="0"/>
              <a:t>Testing Anywhere</a:t>
            </a:r>
          </a:p>
          <a:p>
            <a:r>
              <a:rPr lang="en-US" dirty="0" err="1"/>
              <a:t>WinRunner</a:t>
            </a:r>
            <a:endParaRPr lang="en-US" dirty="0"/>
          </a:p>
          <a:p>
            <a:r>
              <a:rPr lang="en-US" dirty="0" err="1"/>
              <a:t>LoadRunner</a:t>
            </a:r>
            <a:endParaRPr lang="en-US" dirty="0"/>
          </a:p>
          <a:p>
            <a:r>
              <a:rPr lang="en-US" dirty="0"/>
              <a:t>Visual Studio Test Professional</a:t>
            </a:r>
          </a:p>
          <a:p>
            <a:r>
              <a:rPr lang="en-US" dirty="0"/>
              <a:t>WATIR</a:t>
            </a:r>
          </a:p>
        </p:txBody>
      </p:sp>
    </p:spTree>
    <p:extLst>
      <p:ext uri="{BB962C8B-B14F-4D97-AF65-F5344CB8AC3E}">
        <p14:creationId xmlns:p14="http://schemas.microsoft.com/office/powerpoint/2010/main" val="80486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can only show the presence of errors in a program. It cannot demonstrate that there are no remaining faults.</a:t>
            </a:r>
            <a:endParaRPr lang="en-GB" dirty="0"/>
          </a:p>
          <a:p>
            <a:r>
              <a:rPr lang="en-US" dirty="0"/>
              <a:t>Development testing is the responsibility of the software development team. A separate team should be responsible for testing a system before it is released to customers.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1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intended to show that a program does what it is intended to do and to discover program defects before it is put into use. </a:t>
            </a:r>
          </a:p>
          <a:p>
            <a:r>
              <a:rPr lang="en-US" dirty="0"/>
              <a:t>You check the results of the test run for errors, anomalies or information about the program’s non-functional attributes.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To demonstrate to the developer and the system customer that the software meets its requirements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Defect testing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discover faults or defects in the software where its </a:t>
            </a:r>
            <a:r>
              <a:rPr lang="en-US" dirty="0" smtClean="0">
                <a:solidFill>
                  <a:srgbClr val="000000"/>
                </a:solidFill>
              </a:rPr>
              <a:t>behavior </a:t>
            </a:r>
            <a:r>
              <a:rPr lang="en-US" dirty="0">
                <a:solidFill>
                  <a:srgbClr val="000000"/>
                </a:solidFill>
              </a:rPr>
              <a:t>is incorrect or not in conformance with its specification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Verification </a:t>
            </a:r>
            <a:r>
              <a:rPr lang="en-GB" dirty="0" smtClean="0"/>
              <a:t>vs. </a:t>
            </a:r>
            <a:r>
              <a:rPr lang="en-GB" dirty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"Are we building the product right”.</a:t>
            </a:r>
          </a:p>
          <a:p>
            <a:pPr lvl="1"/>
            <a:r>
              <a:rPr lang="en-GB" dirty="0"/>
              <a:t>The software should conform to its specification.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Validation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"</a:t>
            </a:r>
            <a:r>
              <a:rPr lang="en-GB" dirty="0"/>
              <a:t>Are we building the right product”.</a:t>
            </a:r>
          </a:p>
          <a:p>
            <a:pPr lvl="1"/>
            <a:r>
              <a:rPr lang="en-GB" dirty="0"/>
              <a:t>The software should do what the user really requires.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0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v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91142"/>
            <a:ext cx="43719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31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Inspections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inspections(Static Verification)</a:t>
            </a:r>
          </a:p>
          <a:p>
            <a:pPr lvl="1"/>
            <a:r>
              <a:rPr lang="en-GB" dirty="0"/>
              <a:t>Concerned with analysis of </a:t>
            </a:r>
            <a:br>
              <a:rPr lang="en-GB" dirty="0"/>
            </a:br>
            <a:r>
              <a:rPr lang="en-GB" dirty="0"/>
              <a:t>the static system representation to discover </a:t>
            </a:r>
            <a:r>
              <a:rPr lang="en-GB" dirty="0" smtClean="0"/>
              <a:t>problems.</a:t>
            </a:r>
          </a:p>
          <a:p>
            <a:pPr lvl="1"/>
            <a:r>
              <a:rPr lang="en-GB" dirty="0" smtClean="0"/>
              <a:t>Code analysis</a:t>
            </a:r>
            <a:endParaRPr lang="en-US" dirty="0" smtClean="0"/>
          </a:p>
          <a:p>
            <a:r>
              <a:rPr lang="en-US" dirty="0"/>
              <a:t>Software testing </a:t>
            </a:r>
            <a:r>
              <a:rPr lang="en-US" dirty="0" smtClean="0"/>
              <a:t>(Dynamic Verification)</a:t>
            </a:r>
          </a:p>
          <a:p>
            <a:pPr lvl="1"/>
            <a:r>
              <a:rPr lang="en-US" dirty="0"/>
              <a:t>The system is executed with test data and its operational </a:t>
            </a:r>
            <a:r>
              <a:rPr lang="en-US" dirty="0" smtClean="0"/>
              <a:t>behavior </a:t>
            </a:r>
            <a:r>
              <a:rPr lang="en-US" dirty="0"/>
              <a:t>is observed.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8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8.2 InspectionsTestin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5603" b="-15603"/>
              <a:stretch>
                <a:fillRect/>
              </a:stretch>
            </p:blipFill>
          </mc:Choice>
          <mc:Fallback>
            <p:blipFill>
              <a:blip r:embed="rId3"/>
              <a:srcRect t="-15603" b="-15603"/>
              <a:stretch>
                <a:fillRect/>
              </a:stretch>
            </p:blipFill>
          </mc:Fallback>
        </mc:AlternateContent>
        <p:spPr>
          <a:xfrm>
            <a:off x="533400" y="1735089"/>
            <a:ext cx="7874265" cy="43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model of the software testing process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8.3 Testing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81002" b="-81002"/>
              <a:stretch>
                <a:fillRect/>
              </a:stretch>
            </p:blipFill>
          </mc:Choice>
          <mc:Fallback>
            <p:blipFill>
              <a:blip r:embed="rId3"/>
              <a:srcRect t="-81002" b="-81002"/>
              <a:stretch>
                <a:fillRect/>
              </a:stretch>
            </p:blipFill>
          </mc:Fallback>
        </mc:AlternateContent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0462"/>
      </p:ext>
    </p:extLst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963</TotalTime>
  <Words>831</Words>
  <Application>Microsoft Office PowerPoint</Application>
  <PresentationFormat>On-screen Show (4:3)</PresentationFormat>
  <Paragraphs>113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SLIATE LMS Template Powerpoint</vt:lpstr>
      <vt:lpstr>HNDIT 2312-Principles of Software Engineering</vt:lpstr>
      <vt:lpstr>Topics Covered</vt:lpstr>
      <vt:lpstr>Program testing</vt:lpstr>
      <vt:lpstr>Testing process goals</vt:lpstr>
      <vt:lpstr>Verification vs. validation</vt:lpstr>
      <vt:lpstr>V Model</vt:lpstr>
      <vt:lpstr>Inspections and testing</vt:lpstr>
      <vt:lpstr>Inspections and testing </vt:lpstr>
      <vt:lpstr>A model of the software testing process </vt:lpstr>
      <vt:lpstr>Software Testing - Methods</vt:lpstr>
      <vt:lpstr>Black box tests-techniques</vt:lpstr>
      <vt:lpstr>Equivalence partitioning </vt:lpstr>
      <vt:lpstr>White box tests-techniques</vt:lpstr>
      <vt:lpstr>Stages of testing</vt:lpstr>
      <vt:lpstr>Development testing</vt:lpstr>
      <vt:lpstr>Unit testing</vt:lpstr>
      <vt:lpstr>Component testing</vt:lpstr>
      <vt:lpstr>System testing</vt:lpstr>
      <vt:lpstr>Release testing</vt:lpstr>
      <vt:lpstr>Performance testing</vt:lpstr>
      <vt:lpstr>User testing</vt:lpstr>
      <vt:lpstr>Types of user testing</vt:lpstr>
      <vt:lpstr>Testing and Debugging</vt:lpstr>
      <vt:lpstr>Quality Assurance</vt:lpstr>
      <vt:lpstr>Automation Testing</vt:lpstr>
      <vt:lpstr>Software Testing Tools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Gayan sudharshana</cp:lastModifiedBy>
  <cp:revision>66</cp:revision>
  <dcterms:created xsi:type="dcterms:W3CDTF">2018-06-17T11:02:36Z</dcterms:created>
  <dcterms:modified xsi:type="dcterms:W3CDTF">2018-08-01T18:49:13Z</dcterms:modified>
</cp:coreProperties>
</file>