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11: </a:t>
            </a:r>
            <a:r>
              <a:rPr lang="en-US" dirty="0" smtClean="0"/>
              <a:t>Software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HNDIT 2312-Principles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18" y="1995971"/>
            <a:ext cx="5217126" cy="40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87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provides a framework for sequential maintenance process activities</a:t>
            </a:r>
            <a:r>
              <a:rPr lang="en-US" dirty="0" smtClean="0"/>
              <a:t>.</a:t>
            </a:r>
          </a:p>
          <a:p>
            <a:r>
              <a:rPr lang="en-US" dirty="0"/>
              <a:t>It can be used in iterative manner and can be extended so that customized items and processes can be included.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98073"/>
            <a:ext cx="4746476" cy="398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6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process to achieve system specification by thoroughly analyzing, understanding the existing system. </a:t>
            </a:r>
            <a:endParaRPr lang="en-US" dirty="0" smtClean="0"/>
          </a:p>
          <a:p>
            <a:r>
              <a:rPr lang="en-US" dirty="0"/>
              <a:t>Designers then do reverse engineering by looking at the code and try to get the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3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8" y="2844193"/>
            <a:ext cx="6391275" cy="122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88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engineering is a process of obtaining desired software from the specifications in hand which were brought down by means of reverse engineering.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0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543800" cy="176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32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Re-engineering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need to update the software to keep it to the current market, without impacting its functionality, it is called software re-engineering</a:t>
            </a:r>
            <a:r>
              <a:rPr lang="en-US" dirty="0" smtClean="0"/>
              <a:t>.</a:t>
            </a:r>
          </a:p>
          <a:p>
            <a:r>
              <a:rPr lang="en-US" dirty="0"/>
              <a:t>Legacy software cannot keep tuning with the latest technology available in the market. As the hardware become obsolete, updating of software becomes a headache.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7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Re-Engineering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98111"/>
            <a:ext cx="4439949" cy="403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1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a process to re-structure and re-construct the existing software</a:t>
            </a:r>
            <a:r>
              <a:rPr lang="en-US" dirty="0" smtClean="0"/>
              <a:t>.</a:t>
            </a:r>
          </a:p>
          <a:p>
            <a:r>
              <a:rPr lang="en-US" dirty="0"/>
              <a:t>It is all about re-arranging the source code, either in same programming language or from one programming language to a different one. </a:t>
            </a:r>
            <a:endParaRPr lang="en-US" dirty="0" smtClean="0"/>
          </a:p>
          <a:p>
            <a:r>
              <a:rPr lang="en-US" dirty="0"/>
              <a:t>Re-structuring does not impact the functionality of the software but enhance reliability and maintainability.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1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Software maintenance</a:t>
            </a:r>
            <a:endParaRPr lang="en-GB" dirty="0"/>
          </a:p>
          <a:p>
            <a:r>
              <a:rPr lang="en-US" dirty="0" smtClean="0"/>
              <a:t>Factors for maintenance</a:t>
            </a:r>
            <a:endParaRPr lang="en-US" dirty="0" smtClean="0"/>
          </a:p>
          <a:p>
            <a:r>
              <a:rPr lang="en-US" dirty="0" smtClean="0"/>
              <a:t>Types of maintenance</a:t>
            </a:r>
            <a:endParaRPr lang="en-US" dirty="0" smtClean="0"/>
          </a:p>
          <a:p>
            <a:r>
              <a:rPr lang="en-US" dirty="0" smtClean="0"/>
              <a:t>Cost of maintenance</a:t>
            </a:r>
            <a:endParaRPr lang="en-US" dirty="0" smtClean="0"/>
          </a:p>
          <a:p>
            <a:r>
              <a:rPr lang="en-US" dirty="0" smtClean="0"/>
              <a:t>Re-engineering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18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is an essential part of system maintenance</a:t>
            </a:r>
            <a:r>
              <a:rPr lang="en-US" dirty="0" smtClean="0"/>
              <a:t>.</a:t>
            </a:r>
          </a:p>
          <a:p>
            <a:r>
              <a:rPr lang="en-US" dirty="0"/>
              <a:t>It is aided with version control tools to control versions, semi-version or patch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7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study on estimating software maintenance found that the cost of maintenance is as high as 67% of the cost of entire software process cycle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5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maintenance is widely accepted part of SDLC now a days. It stands for all the modifications and </a:t>
            </a:r>
            <a:r>
              <a:rPr lang="en-US" dirty="0" smtClean="0"/>
              <a:t>updates </a:t>
            </a:r>
            <a:r>
              <a:rPr lang="en-US" dirty="0"/>
              <a:t>done after the delivery of software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1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Market Conditions </a:t>
            </a:r>
            <a:endParaRPr lang="en-US" dirty="0" smtClean="0"/>
          </a:p>
          <a:p>
            <a:pPr lvl="1"/>
            <a:r>
              <a:rPr lang="en-US" dirty="0"/>
              <a:t>Policies, which changes over the time, such as taxation </a:t>
            </a:r>
            <a:endParaRPr lang="en-US" dirty="0" smtClean="0"/>
          </a:p>
          <a:p>
            <a:r>
              <a:rPr lang="en-US" dirty="0"/>
              <a:t>Client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Over the time, customer may ask for new features or functions in the software.</a:t>
            </a:r>
            <a:endParaRPr lang="en-US" dirty="0" smtClean="0"/>
          </a:p>
          <a:p>
            <a:r>
              <a:rPr lang="en-US" dirty="0"/>
              <a:t>Host </a:t>
            </a:r>
            <a:r>
              <a:rPr lang="en-US" dirty="0" smtClean="0"/>
              <a:t>Modifications</a:t>
            </a:r>
          </a:p>
          <a:p>
            <a:pPr lvl="1"/>
            <a:r>
              <a:rPr lang="en-US" dirty="0"/>
              <a:t> If any of the hardware and/or platform (such as operating system) of the target host changes</a:t>
            </a:r>
            <a:endParaRPr lang="en-US" dirty="0" smtClean="0"/>
          </a:p>
          <a:p>
            <a:r>
              <a:rPr lang="en-US" dirty="0"/>
              <a:t>Organization </a:t>
            </a:r>
            <a:r>
              <a:rPr lang="en-US" dirty="0" smtClean="0"/>
              <a:t>Changes</a:t>
            </a:r>
          </a:p>
          <a:p>
            <a:pPr lvl="1"/>
            <a:r>
              <a:rPr lang="en-US" dirty="0"/>
              <a:t>any business level change at client end</a:t>
            </a:r>
          </a:p>
        </p:txBody>
      </p:sp>
    </p:spTree>
    <p:extLst>
      <p:ext uri="{BB962C8B-B14F-4D97-AF65-F5344CB8AC3E}">
        <p14:creationId xmlns:p14="http://schemas.microsoft.com/office/powerpoint/2010/main" val="366450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Corrective </a:t>
            </a:r>
            <a:r>
              <a:rPr lang="en-US" dirty="0" smtClean="0"/>
              <a:t>Maintenance</a:t>
            </a:r>
          </a:p>
          <a:p>
            <a:r>
              <a:rPr lang="en-US" dirty="0"/>
              <a:t>Adaptive </a:t>
            </a:r>
            <a:r>
              <a:rPr lang="en-US" dirty="0" smtClean="0"/>
              <a:t>Maintenance</a:t>
            </a:r>
          </a:p>
          <a:p>
            <a:r>
              <a:rPr lang="en-US" dirty="0"/>
              <a:t>Perfective </a:t>
            </a:r>
            <a:r>
              <a:rPr lang="en-US" dirty="0" smtClean="0"/>
              <a:t>Maintenance</a:t>
            </a:r>
          </a:p>
          <a:p>
            <a:r>
              <a:rPr lang="en-US" dirty="0"/>
              <a:t>Preventive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320018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Corrective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includes modifications and </a:t>
            </a:r>
            <a:r>
              <a:rPr lang="en-US" dirty="0" smtClean="0"/>
              <a:t>updates </a:t>
            </a:r>
            <a:r>
              <a:rPr lang="en-US" dirty="0"/>
              <a:t>done in order to correct or fix problems, which are either discovered by user or concluded by user error reports.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2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includes modifications and </a:t>
            </a:r>
            <a:r>
              <a:rPr lang="en-US" dirty="0" smtClean="0"/>
              <a:t>updates </a:t>
            </a:r>
            <a:r>
              <a:rPr lang="en-US" dirty="0"/>
              <a:t>applied to keep the software product up-to date and tuned to the ever changing world of technology and business environment.</a:t>
            </a:r>
          </a:p>
        </p:txBody>
      </p:sp>
    </p:spTree>
    <p:extLst>
      <p:ext uri="{BB962C8B-B14F-4D97-AF65-F5344CB8AC3E}">
        <p14:creationId xmlns:p14="http://schemas.microsoft.com/office/powerpoint/2010/main" val="230940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includes modifications and updates done in order to keep the software usable over long period of time</a:t>
            </a:r>
            <a:r>
              <a:rPr lang="en-US" dirty="0" smtClean="0"/>
              <a:t>.</a:t>
            </a:r>
          </a:p>
          <a:p>
            <a:r>
              <a:rPr lang="en-US" dirty="0"/>
              <a:t>It includes new features, new user requirements for refining the software and improve its reliability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4919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includes modifications and </a:t>
            </a:r>
            <a:r>
              <a:rPr lang="en-US" dirty="0" smtClean="0"/>
              <a:t>updates </a:t>
            </a:r>
            <a:r>
              <a:rPr lang="en-US" dirty="0"/>
              <a:t>to prevent future problems of the software</a:t>
            </a:r>
            <a:r>
              <a:rPr lang="en-US" dirty="0" smtClean="0"/>
              <a:t>.</a:t>
            </a:r>
          </a:p>
          <a:p>
            <a:r>
              <a:rPr lang="en-US" dirty="0"/>
              <a:t>It aims to attend problems, which are not significant at this moment but may cause serious issues in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587"/>
      </p:ext>
    </p:extLst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996</TotalTime>
  <Words>455</Words>
  <Application>Microsoft Office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SLIATE LMS Template Powerpoint</vt:lpstr>
      <vt:lpstr>HNDIT 2312-Principles of Software Engineering</vt:lpstr>
      <vt:lpstr>Topics Covered</vt:lpstr>
      <vt:lpstr>Software Maintenance</vt:lpstr>
      <vt:lpstr>Reasons for maintenance</vt:lpstr>
      <vt:lpstr>Types of maintenance</vt:lpstr>
      <vt:lpstr>Corrective maintenance</vt:lpstr>
      <vt:lpstr>Adaptive Maintenance</vt:lpstr>
      <vt:lpstr>Perfective Maintenance</vt:lpstr>
      <vt:lpstr>Preventive Maintenance</vt:lpstr>
      <vt:lpstr>Cost of Maintenance</vt:lpstr>
      <vt:lpstr>Maintenance Activities</vt:lpstr>
      <vt:lpstr>Maintenance Activities</vt:lpstr>
      <vt:lpstr>Reverse Engineering</vt:lpstr>
      <vt:lpstr>Reverse engineering</vt:lpstr>
      <vt:lpstr>Forward Engineering</vt:lpstr>
      <vt:lpstr>Forward Engineering</vt:lpstr>
      <vt:lpstr>Software Re-engineering</vt:lpstr>
      <vt:lpstr>Re-Engineering Process</vt:lpstr>
      <vt:lpstr>Program Restructuring</vt:lpstr>
      <vt:lpstr>Maintenance management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Gayan sudharshana</cp:lastModifiedBy>
  <cp:revision>70</cp:revision>
  <dcterms:created xsi:type="dcterms:W3CDTF">2018-06-17T11:02:36Z</dcterms:created>
  <dcterms:modified xsi:type="dcterms:W3CDTF">2018-08-02T19:34:53Z</dcterms:modified>
</cp:coreProperties>
</file>