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64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11: Software Configuration Management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Codelines,baselines</a:t>
            </a:r>
            <a:r>
              <a:rPr lang="en-GB" dirty="0" smtClean="0"/>
              <a:t> and mainlines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.6 CodeandBaselin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696" b="-1696"/>
              <a:stretch>
                <a:fillRect/>
              </a:stretch>
            </p:blipFill>
          </mc:Choice>
          <mc:Fallback>
            <p:blipFill>
              <a:blip r:embed="rId3"/>
              <a:srcRect t="-1696" b="-1696"/>
              <a:stretch>
                <a:fillRect/>
              </a:stretch>
            </p:blipFill>
          </mc:Fallback>
        </mc:AlternateContent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9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and release identification </a:t>
            </a:r>
          </a:p>
          <a:p>
            <a:r>
              <a:rPr lang="en-US" dirty="0"/>
              <a:t>Storage management </a:t>
            </a:r>
          </a:p>
          <a:p>
            <a:r>
              <a:rPr lang="en-US" dirty="0"/>
              <a:t>Change history recording </a:t>
            </a:r>
          </a:p>
          <a:p>
            <a:r>
              <a:rPr lang="en-US" dirty="0"/>
              <a:t>Independent development </a:t>
            </a:r>
          </a:p>
          <a:p>
            <a:r>
              <a:rPr lang="en-US" dirty="0"/>
              <a:t>Project support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.8 CheckInOut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727" b="-1727"/>
              <a:stretch>
                <a:fillRect/>
              </a:stretch>
            </p:blipFill>
          </mc:Choice>
          <mc:Fallback>
            <p:blipFill>
              <a:blip r:embed="rId3"/>
              <a:srcRect t="-1727" b="-1727"/>
              <a:stretch>
                <a:fillRect/>
              </a:stretch>
            </p:blipFill>
          </mc:Fallback>
        </mc:AlternateContent>
        <p:spPr>
          <a:xfrm>
            <a:off x="1066800" y="2209800"/>
            <a:ext cx="7068782" cy="38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/>
              <a:t>A branch allows you to create a copy (or </a:t>
            </a:r>
            <a:r>
              <a:rPr lang="en-US" dirty="0" smtClean="0"/>
              <a:t>snapshot</a:t>
            </a:r>
            <a:r>
              <a:rPr lang="en-US" dirty="0"/>
              <a:t>) of the repository that you can modify in parallel without altering the main set. </a:t>
            </a:r>
            <a:endParaRPr lang="en-US" dirty="0" smtClean="0"/>
          </a:p>
          <a:p>
            <a:r>
              <a:rPr lang="en-US" dirty="0" smtClean="0"/>
              <a:t>Merging</a:t>
            </a:r>
          </a:p>
          <a:p>
            <a:pPr lvl="1"/>
            <a:r>
              <a:rPr lang="en-US" dirty="0"/>
              <a:t>Once you’re comfortable with the experimental code, you will want to make it part of the trunk or master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8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25.9 BranchingMergin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9611" b="-9611"/>
              <a:stretch>
                <a:fillRect/>
              </a:stretch>
            </p:blipFill>
          </mc:Choice>
          <mc:Fallback>
            <p:blipFill>
              <a:blip r:embed="rId3"/>
              <a:srcRect t="-9611" b="-9611"/>
              <a:stretch>
                <a:fillRect/>
              </a:stretch>
            </p:blipFill>
          </mc:Fallback>
        </mc:AlternateContent>
        <p:spPr>
          <a:xfrm>
            <a:off x="1066800" y="2133600"/>
            <a:ext cx="7136340" cy="3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process of assembling program components, data and libraries, then compiling these to create an executable system.</a:t>
            </a:r>
          </a:p>
          <a:p>
            <a:r>
              <a:rPr lang="en-US" dirty="0"/>
              <a:t>System building tools and version management tools must communicate as the build process involves checking out component versions from the repository managed by the version management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Development, build, and target platforms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.10 Build Environment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5771" b="-5771"/>
              <a:stretch>
                <a:fillRect/>
              </a:stretch>
            </p:blipFill>
          </mc:Choice>
          <mc:Fallback>
            <p:blipFill>
              <a:blip r:embed="rId3"/>
              <a:srcRect t="-5771" b="-5771"/>
              <a:stretch>
                <a:fillRect/>
              </a:stretch>
            </p:blipFill>
          </mc:Fallback>
        </mc:AlternateContent>
        <p:spPr>
          <a:xfrm>
            <a:off x="1371600" y="2272145"/>
            <a:ext cx="6690456" cy="36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software for external release and keeping track of the system versions that have been released for customer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 </a:t>
            </a:r>
            <a:r>
              <a:rPr lang="en-US" dirty="0"/>
              <a:t>releases which deliver significant new </a:t>
            </a:r>
            <a:r>
              <a:rPr lang="en-US" dirty="0" smtClean="0"/>
              <a:t>functionality.</a:t>
            </a:r>
          </a:p>
          <a:p>
            <a:r>
              <a:rPr lang="en-US" dirty="0" smtClean="0"/>
              <a:t>Minor </a:t>
            </a:r>
            <a:r>
              <a:rPr lang="en-US" dirty="0"/>
              <a:t>releases, which repair bugs and fix customer problems that have been reported.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0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technical work involved in creating a release distribution, advertising and publicity material have to be prepared and marketing strategies put in place to convince customers to buy the new release of the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system release planning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Technical quality of the system</a:t>
            </a:r>
          </a:p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Platform changes</a:t>
            </a:r>
          </a:p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Lehman’s fifth law </a:t>
            </a:r>
            <a:endParaRPr lang="en-GB" dirty="0" smtClean="0">
              <a:solidFill>
                <a:srgbClr val="000000"/>
              </a:solidFill>
              <a:ea typeface="Times New Roman"/>
              <a:cs typeface="Arial"/>
            </a:endParaRPr>
          </a:p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Competition</a:t>
            </a:r>
          </a:p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Marketing requirements</a:t>
            </a:r>
          </a:p>
          <a:p>
            <a:r>
              <a:rPr lang="en-GB" dirty="0">
                <a:solidFill>
                  <a:srgbClr val="000000"/>
                </a:solidFill>
                <a:ea typeface="Times New Roman"/>
                <a:cs typeface="Arial"/>
              </a:rPr>
              <a:t>Customer change proposals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  <a:p>
            <a:r>
              <a:rPr lang="en-US" dirty="0"/>
              <a:t>Version management </a:t>
            </a:r>
          </a:p>
          <a:p>
            <a:r>
              <a:rPr lang="en-US" dirty="0"/>
              <a:t>System building</a:t>
            </a:r>
          </a:p>
          <a:p>
            <a:r>
              <a:rPr lang="en-US" dirty="0"/>
              <a:t>Release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configuration management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VSS – Visual source safe</a:t>
            </a:r>
          </a:p>
          <a:p>
            <a:r>
              <a:rPr lang="en-US" dirty="0"/>
              <a:t>CVS- Concurrent version system</a:t>
            </a:r>
          </a:p>
          <a:p>
            <a:r>
              <a:rPr lang="en-US" dirty="0"/>
              <a:t>Rational Clear Case</a:t>
            </a:r>
          </a:p>
          <a:p>
            <a:r>
              <a:rPr lang="en-US" dirty="0"/>
              <a:t>SVN- Subversion</a:t>
            </a:r>
          </a:p>
          <a:p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err="1"/>
              <a:t>TortoiseSVN</a:t>
            </a:r>
            <a:endParaRPr lang="en-US" dirty="0"/>
          </a:p>
          <a:p>
            <a:r>
              <a:rPr lang="en-US" dirty="0"/>
              <a:t>IBM Rational team concert</a:t>
            </a:r>
          </a:p>
          <a:p>
            <a:r>
              <a:rPr lang="en-US" dirty="0"/>
              <a:t>IBM Configuration management version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3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Configuration management is the management of an evolving software system</a:t>
            </a:r>
            <a:r>
              <a:rPr lang="en-US" dirty="0" smtClean="0"/>
              <a:t>.</a:t>
            </a:r>
          </a:p>
          <a:p>
            <a:r>
              <a:rPr lang="en-US" dirty="0"/>
              <a:t>The main configuration management processes are change management, version management, system building and release management. </a:t>
            </a:r>
            <a:endParaRPr lang="en-US" dirty="0" smtClean="0"/>
          </a:p>
          <a:p>
            <a:r>
              <a:rPr lang="en-US" dirty="0"/>
              <a:t>Version management involves keeping track of the different versions of software components as changes are made to them. 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5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(CM) is concerned with the policies, processes and tools for managing changing software systems</a:t>
            </a:r>
            <a:r>
              <a:rPr lang="en-US" dirty="0" smtClean="0"/>
              <a:t>.</a:t>
            </a:r>
          </a:p>
          <a:p>
            <a:r>
              <a:rPr lang="en-US" dirty="0"/>
              <a:t>Because software changes frequently, systems, can be thought of as a set of versions, each of which has to be maintained and managed.</a:t>
            </a:r>
            <a:r>
              <a:rPr lang="en-GB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1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management </a:t>
            </a:r>
          </a:p>
          <a:p>
            <a:r>
              <a:rPr lang="en-US" dirty="0"/>
              <a:t>Version management </a:t>
            </a:r>
          </a:p>
          <a:p>
            <a:r>
              <a:rPr lang="en-US" dirty="0"/>
              <a:t>System building </a:t>
            </a:r>
          </a:p>
          <a:p>
            <a:r>
              <a:rPr lang="en-US" dirty="0"/>
              <a:t>Release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management activities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25.1 CM_activiti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9548" b="-9548"/>
              <a:stretch>
                <a:fillRect/>
              </a:stretch>
            </p:blipFill>
          </mc:Choice>
          <mc:Fallback>
            <p:blipFill>
              <a:blip r:embed="rId3"/>
              <a:srcRect t="-9548" b="-9548"/>
              <a:stretch>
                <a:fillRect/>
              </a:stretch>
            </p:blipFill>
          </mc:Fallback>
        </mc:AlternateContent>
        <p:spPr>
          <a:xfrm>
            <a:off x="1295400" y="2133600"/>
            <a:ext cx="6533083" cy="35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requests for changes to the software from customers and developers, working out the costs and impact of changes, and deciding the changes should be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3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43139" y="2133600"/>
            <a:ext cx="7688121" cy="3800095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Request Form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Project: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SICSA/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AppProcessing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		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Number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23/02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requester: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I.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Sommerville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		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20/01/09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Requested change: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The status of applicants (rejected, accepted, etc.) should be shown visually in the displayed list of applicants.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analyzer: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R.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Looek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		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Analysis 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25/01/09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Components affected: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ApplicantListDisplay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,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StatusUpdater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Associated components: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StudentDatabase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the multiple versions of system components and ensuring that changes made to components by different developers do not interfere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1073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Codelines</a:t>
            </a:r>
            <a:r>
              <a:rPr lang="en-US" dirty="0"/>
              <a:t> and 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codeline</a:t>
            </a:r>
            <a:r>
              <a:rPr lang="en-US" dirty="0"/>
              <a:t> is a sequence of versions of  source code with later versions in the sequence derived from earlier versions. </a:t>
            </a:r>
          </a:p>
          <a:p>
            <a:r>
              <a:rPr lang="en-US" dirty="0"/>
              <a:t>A baseline is a definition of a specific system</a:t>
            </a:r>
            <a:r>
              <a:rPr lang="en-US" dirty="0" smtClean="0"/>
              <a:t>.</a:t>
            </a:r>
          </a:p>
          <a:p>
            <a:r>
              <a:rPr lang="en-US" dirty="0"/>
              <a:t>The baseline therefore specifies the component versions that are included in the system plus a specification of the libraries used, configuration files,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6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920</TotalTime>
  <Words>507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SLIATE LMS Template Powerpoint</vt:lpstr>
      <vt:lpstr>HNDIT 2312-Principles of Software Engineering</vt:lpstr>
      <vt:lpstr>Topics Covered</vt:lpstr>
      <vt:lpstr>Configuration management</vt:lpstr>
      <vt:lpstr>CM activities</vt:lpstr>
      <vt:lpstr>Configuration management activities </vt:lpstr>
      <vt:lpstr>Change management</vt:lpstr>
      <vt:lpstr>Change request form</vt:lpstr>
      <vt:lpstr>Version management</vt:lpstr>
      <vt:lpstr>Codelines and baselines</vt:lpstr>
      <vt:lpstr>Codelines,baselines and mainlines</vt:lpstr>
      <vt:lpstr>Version management systems</vt:lpstr>
      <vt:lpstr>Version management systems</vt:lpstr>
      <vt:lpstr>Branching and merging </vt:lpstr>
      <vt:lpstr>Branching and merging </vt:lpstr>
      <vt:lpstr>System building</vt:lpstr>
      <vt:lpstr>Development, build, and target platforms </vt:lpstr>
      <vt:lpstr>Release management</vt:lpstr>
      <vt:lpstr>Release planning</vt:lpstr>
      <vt:lpstr>Factors influencing system release planning </vt:lpstr>
      <vt:lpstr> Software configuration management tools 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Gayan sudharshana</cp:lastModifiedBy>
  <cp:revision>63</cp:revision>
  <dcterms:created xsi:type="dcterms:W3CDTF">2018-06-17T11:02:36Z</dcterms:created>
  <dcterms:modified xsi:type="dcterms:W3CDTF">2018-08-22T18:26:31Z</dcterms:modified>
</cp:coreProperties>
</file>