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1" r:id="rId22"/>
    <p:sldId id="294" r:id="rId23"/>
    <p:sldId id="298" r:id="rId24"/>
    <p:sldId id="295" r:id="rId25"/>
    <p:sldId id="299" r:id="rId26"/>
    <p:sldId id="296" r:id="rId27"/>
    <p:sldId id="300" r:id="rId28"/>
    <p:sldId id="297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9: Cohesion and Coupling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Coincidental Cohesion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component are unrelated (unrelated functions, processes, or data</a:t>
            </a:r>
            <a:r>
              <a:rPr lang="en-US" dirty="0" smtClean="0"/>
              <a:t>).</a:t>
            </a:r>
          </a:p>
          <a:p>
            <a:r>
              <a:rPr lang="en-US" altLang="en-US" dirty="0"/>
              <a:t>Elements needed to achieve some functionality are scattered throughout the system.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581275" cy="251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component are related logically and not functionally.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03418"/>
            <a:ext cx="3300412" cy="285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Cohesion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related by timing </a:t>
            </a:r>
            <a:r>
              <a:rPr lang="en-US" dirty="0" smtClean="0"/>
              <a:t>involved.</a:t>
            </a:r>
          </a:p>
          <a:p>
            <a:r>
              <a:rPr lang="en-US" altLang="en-US" dirty="0"/>
              <a:t>Example: An exception handler that</a:t>
            </a:r>
          </a:p>
          <a:p>
            <a:pPr lvl="1"/>
            <a:r>
              <a:rPr lang="en-US" altLang="en-US" dirty="0"/>
              <a:t>Closes all open files</a:t>
            </a:r>
          </a:p>
          <a:p>
            <a:pPr lvl="1"/>
            <a:r>
              <a:rPr lang="en-US" altLang="en-US" dirty="0"/>
              <a:t>Creates an error log</a:t>
            </a:r>
          </a:p>
          <a:p>
            <a:pPr lvl="1"/>
            <a:r>
              <a:rPr lang="en-US" altLang="en-US" dirty="0"/>
              <a:t>Notifies user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971800" cy="277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component are related only to ensure a particular order of execution.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output record</a:t>
            </a:r>
          </a:p>
          <a:p>
            <a:pPr lvl="1"/>
            <a:r>
              <a:rPr lang="en-US" dirty="0"/>
              <a:t>Read new input record</a:t>
            </a:r>
          </a:p>
          <a:p>
            <a:pPr lvl="1"/>
            <a:r>
              <a:rPr lang="en-US" dirty="0"/>
              <a:t>Pad input with spaces</a:t>
            </a:r>
          </a:p>
          <a:p>
            <a:pPr lvl="1"/>
            <a:r>
              <a:rPr lang="en-US" dirty="0"/>
              <a:t>Return new record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595404" cy="249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3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Communicational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performed on the same data or to produce the same data.</a:t>
            </a:r>
          </a:p>
          <a:p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91" y="3048000"/>
            <a:ext cx="4191000" cy="260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47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output of one part is the input to another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Data flows between parts (different from procedural cohesion) 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4" y="3581400"/>
            <a:ext cx="3886200" cy="264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1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module in functional cohesion are grouped because they all contribute to a single well-defined function.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reused.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30633"/>
            <a:ext cx="4017818" cy="232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6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Coupling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is a measure that defines the level of inter-dependability among modules of a program.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20836"/>
            <a:ext cx="702324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1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550631" cy="366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88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module can directly access or modify or refer to the content of another </a:t>
            </a:r>
            <a:r>
              <a:rPr lang="en-US" dirty="0" smtClean="0"/>
              <a:t>module</a:t>
            </a:r>
            <a:r>
              <a:rPr lang="en-US" dirty="0" smtClean="0"/>
              <a:t>.</a:t>
            </a:r>
          </a:p>
          <a:p>
            <a:r>
              <a:rPr lang="en-US" dirty="0"/>
              <a:t>Two modules are content coupled </a:t>
            </a:r>
            <a:r>
              <a:rPr lang="en-US" dirty="0" smtClean="0"/>
              <a:t>if</a:t>
            </a:r>
          </a:p>
          <a:p>
            <a:r>
              <a:rPr lang="en-US" dirty="0"/>
              <a:t>one module changes a statement in another (Lisp was famous for this ability)</a:t>
            </a:r>
          </a:p>
          <a:p>
            <a:r>
              <a:rPr lang="en-US" dirty="0"/>
              <a:t>one module references or alters data contained inside another module</a:t>
            </a:r>
          </a:p>
          <a:p>
            <a:r>
              <a:rPr lang="en-US" dirty="0"/>
              <a:t>one module branches into another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GB" dirty="0"/>
          </a:p>
          <a:p>
            <a:r>
              <a:rPr lang="en-US" dirty="0" smtClean="0"/>
              <a:t>Cohesion and coupling</a:t>
            </a:r>
            <a:endParaRPr lang="en-GB" dirty="0"/>
          </a:p>
          <a:p>
            <a:r>
              <a:rPr lang="en-GB" dirty="0" smtClean="0"/>
              <a:t>Types of cohesion</a:t>
            </a:r>
          </a:p>
          <a:p>
            <a:r>
              <a:rPr lang="en-GB" dirty="0" smtClean="0"/>
              <a:t>Types of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modules have read and write access to some global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4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Example-common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4254931" cy="296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326969" cy="184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4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modules are called control-coupled if one of them decides the function of the other module or changes its flow of execution.</a:t>
            </a:r>
          </a:p>
        </p:txBody>
      </p:sp>
    </p:spTree>
    <p:extLst>
      <p:ext uri="{BB962C8B-B14F-4D97-AF65-F5344CB8AC3E}">
        <p14:creationId xmlns:p14="http://schemas.microsoft.com/office/powerpoint/2010/main" val="31810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92951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81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Stamp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modules share common data structure and work on different part of it, it is called stamp coupling.</a:t>
            </a:r>
          </a:p>
        </p:txBody>
      </p:sp>
    </p:spTree>
    <p:extLst>
      <p:ext uri="{BB962C8B-B14F-4D97-AF65-F5344CB8AC3E}">
        <p14:creationId xmlns:p14="http://schemas.microsoft.com/office/powerpoint/2010/main" val="308342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Example-stamp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536612" cy="40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112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coupling is when two modules interact with each other by means of passing data (as parameter).</a:t>
            </a:r>
          </a:p>
        </p:txBody>
      </p:sp>
    </p:spTree>
    <p:extLst>
      <p:ext uri="{BB962C8B-B14F-4D97-AF65-F5344CB8AC3E}">
        <p14:creationId xmlns:p14="http://schemas.microsoft.com/office/powerpoint/2010/main" val="341638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Example-Data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20" y="1981200"/>
            <a:ext cx="5294789" cy="40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3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Component independence</a:t>
            </a:r>
          </a:p>
          <a:p>
            <a:pPr lvl="1"/>
            <a:r>
              <a:rPr lang="en-US" altLang="en-US" dirty="0"/>
              <a:t>High cohesion</a:t>
            </a:r>
          </a:p>
          <a:p>
            <a:pPr lvl="1"/>
            <a:r>
              <a:rPr lang="en-US" altLang="en-US" dirty="0"/>
              <a:t>Low coupling</a:t>
            </a:r>
            <a:r>
              <a:rPr lang="en-US" altLang="en-US" sz="3600" dirty="0"/>
              <a:t> </a:t>
            </a:r>
          </a:p>
          <a:p>
            <a:r>
              <a:rPr lang="en-US" altLang="en-US" dirty="0"/>
              <a:t>Exception identification and handling</a:t>
            </a:r>
          </a:p>
          <a:p>
            <a:r>
              <a:rPr lang="en-US" altLang="en-US" dirty="0"/>
              <a:t>Fault prevention and fault tolerance</a:t>
            </a:r>
          </a:p>
          <a:p>
            <a:r>
              <a:rPr lang="en-US" altLang="en-US" dirty="0"/>
              <a:t>Design for change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018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for coupling, it refers to how related or dependent two classes/modules are toward each other. </a:t>
            </a:r>
            <a:endParaRPr lang="en-US" dirty="0" smtClean="0"/>
          </a:p>
          <a:p>
            <a:r>
              <a:rPr lang="en-US" dirty="0"/>
              <a:t>Cohesion refers to what the class (or module) can do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Good software design has high cohesion and low </a:t>
            </a:r>
            <a:r>
              <a:rPr lang="en-US" dirty="0" smtClean="0"/>
              <a:t>coupling.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Modularization is a technique to divide a software system into multiple discrete and independent modules, which are expected to be capable of carrying out task(s)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21187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Smaller components are easier to maintain</a:t>
            </a:r>
          </a:p>
          <a:p>
            <a:r>
              <a:rPr lang="en-US" dirty="0"/>
              <a:t>Program can be divided based on functional aspects</a:t>
            </a:r>
          </a:p>
          <a:p>
            <a:r>
              <a:rPr lang="en-US" dirty="0"/>
              <a:t>Desired level of abstraction can be brought in the program</a:t>
            </a:r>
          </a:p>
          <a:p>
            <a:r>
              <a:rPr lang="en-US" dirty="0"/>
              <a:t>Components with high cohesion can be re-used again</a:t>
            </a:r>
          </a:p>
          <a:p>
            <a:r>
              <a:rPr lang="en-US" dirty="0"/>
              <a:t>Concurrent execution can be made possible</a:t>
            </a:r>
          </a:p>
          <a:p>
            <a:r>
              <a:rPr lang="en-US" dirty="0"/>
              <a:t>Desired from security aspect</a:t>
            </a:r>
          </a:p>
        </p:txBody>
      </p:sp>
    </p:spTree>
    <p:extLst>
      <p:ext uri="{BB962C8B-B14F-4D97-AF65-F5344CB8AC3E}">
        <p14:creationId xmlns:p14="http://schemas.microsoft.com/office/powerpoint/2010/main" val="2637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implemented by splitting the software into multiple independent units of execution, like modules and executing them in parallel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Example-</a:t>
            </a:r>
            <a:r>
              <a:rPr lang="en-US" dirty="0"/>
              <a:t>The spell check feature in word </a:t>
            </a:r>
            <a:r>
              <a:rPr lang="en-US" dirty="0" smtClean="0"/>
              <a:t>processor.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odules </a:t>
            </a:r>
            <a:r>
              <a:rPr lang="en-US" dirty="0"/>
              <a:t>are set of instructions put together in order to achieve some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 interaction measured by the cohesion and coupling.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3.bp.blogspot.com/-vwMWDtN0PrA/VyimpFSBNyI/AAAAAAAAC3Q/Ogsl-mNrOj40n_taEz7VYzqwx1_0mnrXQCLcB/s1600/coupling-cohe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4328"/>
            <a:ext cx="6941127" cy="38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is a measure that defines the degree of intra-dependability within elements of a module. </a:t>
            </a:r>
          </a:p>
        </p:txBody>
      </p:sp>
    </p:spTree>
    <p:extLst>
      <p:ext uri="{BB962C8B-B14F-4D97-AF65-F5344CB8AC3E}">
        <p14:creationId xmlns:p14="http://schemas.microsoft.com/office/powerpoint/2010/main" val="55000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70" y="2057400"/>
            <a:ext cx="4576330" cy="406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658835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882</TotalTime>
  <Words>563</Words>
  <Application>Microsoft Office PowerPoint</Application>
  <PresentationFormat>On-screen Show (4:3)</PresentationFormat>
  <Paragraphs>84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SLIATE LMS Template Powerpoint</vt:lpstr>
      <vt:lpstr>HNDIT 2312-Principles of Software Engineering</vt:lpstr>
      <vt:lpstr>Topics Covered</vt:lpstr>
      <vt:lpstr>Modularization</vt:lpstr>
      <vt:lpstr>Advantage of modularization</vt:lpstr>
      <vt:lpstr>Concurrency</vt:lpstr>
      <vt:lpstr>Coupling and Cohesion</vt:lpstr>
      <vt:lpstr>Coupling and Cohesion</vt:lpstr>
      <vt:lpstr>Cohesion</vt:lpstr>
      <vt:lpstr>Types of cohesion</vt:lpstr>
      <vt:lpstr>Coincidental Cohesion </vt:lpstr>
      <vt:lpstr>Logical cohesion</vt:lpstr>
      <vt:lpstr>Temporal Cohesion </vt:lpstr>
      <vt:lpstr>Procedural Cohesion</vt:lpstr>
      <vt:lpstr>Communicational Cohesion</vt:lpstr>
      <vt:lpstr>Sequential Cohesion</vt:lpstr>
      <vt:lpstr>Functional Cohesion</vt:lpstr>
      <vt:lpstr> Coupling </vt:lpstr>
      <vt:lpstr>Types of coupling</vt:lpstr>
      <vt:lpstr>Content coupling</vt:lpstr>
      <vt:lpstr>Common coupling</vt:lpstr>
      <vt:lpstr>Example-common coupling</vt:lpstr>
      <vt:lpstr>Control coupling</vt:lpstr>
      <vt:lpstr>Control coupling</vt:lpstr>
      <vt:lpstr>Stamp coupling</vt:lpstr>
      <vt:lpstr>Example-stamp coupling</vt:lpstr>
      <vt:lpstr>Data coupling</vt:lpstr>
      <vt:lpstr>Example-Data coupling</vt:lpstr>
      <vt:lpstr>Characteristics of Good Design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58</cp:revision>
  <dcterms:created xsi:type="dcterms:W3CDTF">2018-06-17T11:02:36Z</dcterms:created>
  <dcterms:modified xsi:type="dcterms:W3CDTF">2018-07-18T18:37:19Z</dcterms:modified>
</cp:coreProperties>
</file>