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4519-F554-44FA-8906-A96128AE8665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A5D7F-9306-4B7C-9F42-D32ED2A65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IT2310- Rapid Application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Week </a:t>
            </a:r>
            <a:r>
              <a:rPr lang="en-US" sz="3200" smtClean="0"/>
              <a:t>13- </a:t>
            </a:r>
            <a:r>
              <a:rPr lang="en-US" sz="3200" smtClean="0"/>
              <a:t>ADO.NET-II(Using Sub </a:t>
            </a:r>
            <a:r>
              <a:rPr lang="en-US" sz="3200" dirty="0" smtClean="0"/>
              <a:t>Procedure)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Delete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5344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Private Sub </a:t>
            </a:r>
            <a:r>
              <a:rPr lang="en-US" dirty="0" err="1" smtClean="0"/>
              <a:t>Btndelete_Click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Btndelete.Click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cn.Open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Dim </a:t>
            </a:r>
            <a:r>
              <a:rPr lang="en-US" b="1" dirty="0" err="1" smtClean="0"/>
              <a:t>cmsql</a:t>
            </a:r>
            <a:r>
              <a:rPr lang="en-US" b="1" dirty="0" smtClean="0"/>
              <a:t> As New </a:t>
            </a:r>
            <a:r>
              <a:rPr lang="en-US" b="1" dirty="0" err="1" smtClean="0"/>
              <a:t>SqlCommand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cmsql.Connection</a:t>
            </a:r>
            <a:r>
              <a:rPr lang="en-US" b="1" dirty="0" smtClean="0"/>
              <a:t> = </a:t>
            </a:r>
            <a:r>
              <a:rPr lang="en-US" b="1" dirty="0" err="1" smtClean="0"/>
              <a:t>cn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cmsql.CommandText</a:t>
            </a:r>
            <a:r>
              <a:rPr lang="en-US" b="1" dirty="0" smtClean="0"/>
              <a:t> = "DELETE from </a:t>
            </a:r>
            <a:r>
              <a:rPr lang="en-US" b="1" dirty="0" err="1" smtClean="0"/>
              <a:t>cus</a:t>
            </a:r>
            <a:r>
              <a:rPr lang="en-US" b="1" dirty="0" smtClean="0"/>
              <a:t> where </a:t>
            </a:r>
            <a:r>
              <a:rPr lang="en-US" b="1" dirty="0" err="1" smtClean="0"/>
              <a:t>cusemp</a:t>
            </a:r>
            <a:r>
              <a:rPr lang="en-US" b="1" dirty="0" smtClean="0"/>
              <a:t>=" &amp; Val(TextBox3.Text)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cmsql.ExecuteNonQuery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cn.Close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filldataset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showrecord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 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Insert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5344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Private Sub </a:t>
            </a:r>
            <a:r>
              <a:rPr lang="en-US" dirty="0" err="1" smtClean="0"/>
              <a:t>insert_Click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insert.Click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cn.Open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Dim </a:t>
            </a:r>
            <a:r>
              <a:rPr lang="en-US" b="1" dirty="0" err="1" smtClean="0"/>
              <a:t>cmsql</a:t>
            </a:r>
            <a:r>
              <a:rPr lang="en-US" b="1" dirty="0" smtClean="0"/>
              <a:t> As New </a:t>
            </a:r>
            <a:r>
              <a:rPr lang="en-US" b="1" dirty="0" err="1" smtClean="0"/>
              <a:t>SqlCommand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cmsql.Connection</a:t>
            </a:r>
            <a:r>
              <a:rPr lang="en-US" b="1" dirty="0" smtClean="0"/>
              <a:t> = </a:t>
            </a:r>
            <a:r>
              <a:rPr lang="en-US" b="1" dirty="0" err="1" smtClean="0"/>
              <a:t>cn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cmsql.CommandText</a:t>
            </a:r>
            <a:r>
              <a:rPr lang="en-US" b="1" dirty="0" smtClean="0"/>
              <a:t> = "INSERT INTO </a:t>
            </a:r>
            <a:r>
              <a:rPr lang="en-US" b="1" dirty="0" err="1" smtClean="0"/>
              <a:t>cus</a:t>
            </a:r>
            <a:r>
              <a:rPr lang="en-US" b="1" dirty="0" smtClean="0"/>
              <a:t> VALUES ('" &amp; TextBox1.Text &amp; "'," &amp; Val(TextBox2.Text) &amp; "," &amp; Val(TextBox3.Text) &amp; ")"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cmsql.ExecuteNonQuery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cn.Close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filldataset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 </a:t>
            </a:r>
            <a:r>
              <a:rPr lang="en-US" b="1" dirty="0" err="1" smtClean="0"/>
              <a:t>showrecord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Update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1053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  Private Sub </a:t>
            </a:r>
            <a:r>
              <a:rPr lang="en-US" dirty="0" err="1" smtClean="0"/>
              <a:t>btnupdate_Click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btnupdate.Click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cn.Open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Dim </a:t>
            </a:r>
            <a:r>
              <a:rPr lang="en-US" b="1" dirty="0" err="1" smtClean="0"/>
              <a:t>cmsql</a:t>
            </a:r>
            <a:r>
              <a:rPr lang="en-US" b="1" dirty="0" smtClean="0"/>
              <a:t> As New </a:t>
            </a:r>
            <a:r>
              <a:rPr lang="en-US" b="1" dirty="0" err="1" smtClean="0"/>
              <a:t>SqlCommand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cmsql.Connection</a:t>
            </a:r>
            <a:r>
              <a:rPr lang="en-US" b="1" dirty="0" smtClean="0"/>
              <a:t> = </a:t>
            </a:r>
            <a:r>
              <a:rPr lang="en-US" b="1" dirty="0" err="1" smtClean="0"/>
              <a:t>cn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cmsql.CommandText</a:t>
            </a:r>
            <a:r>
              <a:rPr lang="en-US" b="1" dirty="0" smtClean="0"/>
              <a:t> = "UPDATE </a:t>
            </a:r>
            <a:r>
              <a:rPr lang="en-US" b="1" dirty="0" err="1" smtClean="0"/>
              <a:t>cus</a:t>
            </a:r>
            <a:r>
              <a:rPr lang="en-US" b="1" dirty="0" smtClean="0"/>
              <a:t> SET </a:t>
            </a:r>
            <a:r>
              <a:rPr lang="en-US" b="1" dirty="0" err="1" smtClean="0"/>
              <a:t>cusname</a:t>
            </a:r>
            <a:r>
              <a:rPr lang="en-US" b="1" dirty="0" smtClean="0"/>
              <a:t>= '" &amp; TextBox1.Text &amp; "',</a:t>
            </a:r>
            <a:r>
              <a:rPr lang="en-US" b="1" dirty="0" err="1" smtClean="0"/>
              <a:t>cusage</a:t>
            </a:r>
            <a:r>
              <a:rPr lang="en-US" b="1" dirty="0" smtClean="0"/>
              <a:t>=" &amp; Val(TextBox2.Text) &amp; ",</a:t>
            </a:r>
            <a:r>
              <a:rPr lang="en-US" b="1" dirty="0" err="1" smtClean="0"/>
              <a:t>cusemp</a:t>
            </a:r>
            <a:r>
              <a:rPr lang="en-US" b="1" dirty="0" smtClean="0"/>
              <a:t>=" &amp; Val(TextBox3.Text) &amp; " where </a:t>
            </a:r>
            <a:r>
              <a:rPr lang="en-US" b="1" dirty="0" err="1" smtClean="0"/>
              <a:t>cusemp</a:t>
            </a:r>
            <a:r>
              <a:rPr lang="en-US" b="1" dirty="0" smtClean="0"/>
              <a:t>=" &amp; Val(TextBox3.Text)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cmsql.ExecuteNonQuery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cn.Close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filldataset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 </a:t>
            </a:r>
            <a:r>
              <a:rPr lang="en-US" b="1" dirty="0" err="1" smtClean="0"/>
              <a:t>showrecord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    End Sub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Private Sub </a:t>
            </a:r>
            <a:r>
              <a:rPr lang="en-US" dirty="0" err="1" smtClean="0"/>
              <a:t>BtnClear_Click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Button1.Click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cleartext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Data to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Private Sub </a:t>
            </a:r>
            <a:r>
              <a:rPr lang="en-US" dirty="0" err="1" smtClean="0"/>
              <a:t>filldataset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cn.Open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da.Fill</a:t>
            </a:r>
            <a:r>
              <a:rPr lang="en-US" b="1" dirty="0" smtClean="0"/>
              <a:t>(</a:t>
            </a:r>
            <a:r>
              <a:rPr lang="en-US" b="1" dirty="0" err="1" smtClean="0"/>
              <a:t>ds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cn.Close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Private Sub </a:t>
            </a:r>
            <a:r>
              <a:rPr lang="en-US" dirty="0" err="1" smtClean="0"/>
              <a:t>showrecord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If </a:t>
            </a:r>
            <a:r>
              <a:rPr lang="en-US" b="1" dirty="0" err="1" smtClean="0"/>
              <a:t>ds.Tables</a:t>
            </a:r>
            <a:r>
              <a:rPr lang="en-US" b="1" dirty="0" smtClean="0"/>
              <a:t>(0).</a:t>
            </a:r>
            <a:r>
              <a:rPr lang="en-US" b="1" dirty="0" err="1" smtClean="0"/>
              <a:t>Rows.Count</a:t>
            </a:r>
            <a:r>
              <a:rPr lang="en-US" b="1" dirty="0" smtClean="0"/>
              <a:t> &gt;= 0 Then</a:t>
            </a:r>
          </a:p>
          <a:p>
            <a:pPr>
              <a:buNone/>
            </a:pPr>
            <a:r>
              <a:rPr lang="en-US" b="1" dirty="0" smtClean="0"/>
              <a:t>            With </a:t>
            </a:r>
            <a:r>
              <a:rPr lang="en-US" b="1" dirty="0" err="1" smtClean="0"/>
              <a:t>ds.Tables</a:t>
            </a:r>
            <a:r>
              <a:rPr lang="en-US" b="1" dirty="0" smtClean="0"/>
              <a:t>(0).Rows(n)</a:t>
            </a:r>
          </a:p>
          <a:p>
            <a:pPr>
              <a:buNone/>
            </a:pPr>
            <a:r>
              <a:rPr lang="en-US" b="1" dirty="0" smtClean="0"/>
              <a:t>                TextBox1.Text = .Item("</a:t>
            </a:r>
            <a:r>
              <a:rPr lang="en-US" b="1" dirty="0" err="1" smtClean="0"/>
              <a:t>cusname</a:t>
            </a:r>
            <a:r>
              <a:rPr lang="en-US" b="1" dirty="0" smtClean="0"/>
              <a:t>")</a:t>
            </a:r>
          </a:p>
          <a:p>
            <a:pPr>
              <a:buNone/>
            </a:pPr>
            <a:r>
              <a:rPr lang="en-US" b="1" dirty="0" smtClean="0"/>
              <a:t>                TextBox2.Text = .Item("</a:t>
            </a:r>
            <a:r>
              <a:rPr lang="en-US" b="1" dirty="0" err="1" smtClean="0"/>
              <a:t>cusage</a:t>
            </a:r>
            <a:r>
              <a:rPr lang="en-US" b="1" dirty="0" smtClean="0"/>
              <a:t>")</a:t>
            </a:r>
          </a:p>
          <a:p>
            <a:pPr>
              <a:buNone/>
            </a:pPr>
            <a:r>
              <a:rPr lang="en-US" b="1" dirty="0" smtClean="0"/>
              <a:t>                TextBox3.Text = .Item("</a:t>
            </a:r>
            <a:r>
              <a:rPr lang="en-US" b="1" dirty="0" err="1" smtClean="0"/>
              <a:t>cusemp</a:t>
            </a:r>
            <a:r>
              <a:rPr lang="en-US" b="1" dirty="0" smtClean="0"/>
              <a:t>")</a:t>
            </a:r>
          </a:p>
          <a:p>
            <a:pPr>
              <a:buNone/>
            </a:pPr>
            <a:r>
              <a:rPr lang="en-US" b="1" dirty="0" smtClean="0"/>
              <a:t>            End With</a:t>
            </a:r>
          </a:p>
          <a:p>
            <a:pPr>
              <a:buNone/>
            </a:pPr>
            <a:r>
              <a:rPr lang="en-US" b="1" dirty="0" smtClean="0"/>
              <a:t>        End If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</a:t>
            </a:r>
            <a:r>
              <a:rPr lang="en-US" dirty="0" err="1" smtClean="0"/>
              <a:t>textBoxes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Private Sub </a:t>
            </a:r>
            <a:r>
              <a:rPr lang="en-US" dirty="0" err="1" smtClean="0"/>
              <a:t>cleartext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TextBox1.Clear()</a:t>
            </a:r>
          </a:p>
          <a:p>
            <a:pPr>
              <a:buNone/>
            </a:pPr>
            <a:r>
              <a:rPr lang="en-US" b="1" dirty="0" smtClean="0"/>
              <a:t>        TextBox2.Clear()</a:t>
            </a:r>
          </a:p>
          <a:p>
            <a:pPr>
              <a:buNone/>
            </a:pPr>
            <a:r>
              <a:rPr lang="en-US" b="1" dirty="0" smtClean="0"/>
              <a:t>        TextBox3.Clear()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Form_Load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Private Sub Form1_Load(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MyBase.Load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filldataset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showrecord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MovePrevious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Private Sub </a:t>
            </a:r>
            <a:r>
              <a:rPr lang="en-US" dirty="0" err="1" smtClean="0"/>
              <a:t>moveprevious_Click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moveprevious.Click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  If n &gt; 0 Then</a:t>
            </a:r>
          </a:p>
          <a:p>
            <a:pPr>
              <a:buNone/>
            </a:pPr>
            <a:r>
              <a:rPr lang="en-US" b="1" dirty="0" smtClean="0"/>
              <a:t>            n = n - 1</a:t>
            </a:r>
          </a:p>
          <a:p>
            <a:pPr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showrecord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End If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MoveNext</a:t>
            </a:r>
            <a:r>
              <a:rPr lang="en-US" dirty="0" smtClean="0"/>
              <a:t> Button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Private Sub </a:t>
            </a:r>
            <a:r>
              <a:rPr lang="en-US" dirty="0" err="1" smtClean="0"/>
              <a:t>Btnmovenext_Click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Btnmovenext.Click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If Not n = </a:t>
            </a:r>
            <a:r>
              <a:rPr lang="en-US" b="1" dirty="0" err="1" smtClean="0"/>
              <a:t>ds.Tables</a:t>
            </a:r>
            <a:r>
              <a:rPr lang="en-US" b="1" dirty="0" smtClean="0"/>
              <a:t>(0).</a:t>
            </a:r>
            <a:r>
              <a:rPr lang="en-US" b="1" dirty="0" err="1" smtClean="0"/>
              <a:t>Rows.Count</a:t>
            </a:r>
            <a:r>
              <a:rPr lang="en-US" b="1" dirty="0" smtClean="0"/>
              <a:t> - 1 Then</a:t>
            </a:r>
          </a:p>
          <a:p>
            <a:pPr>
              <a:buNone/>
            </a:pPr>
            <a:r>
              <a:rPr lang="en-US" b="1" dirty="0" smtClean="0"/>
              <a:t>            n = n + 1</a:t>
            </a:r>
          </a:p>
          <a:p>
            <a:pPr>
              <a:buNone/>
            </a:pPr>
            <a:r>
              <a:rPr lang="en-US" b="1" dirty="0" smtClean="0"/>
              <a:t>              </a:t>
            </a:r>
            <a:r>
              <a:rPr lang="en-US" b="1" dirty="0" err="1" smtClean="0"/>
              <a:t>showrecord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  End If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Private Sub </a:t>
            </a:r>
            <a:r>
              <a:rPr lang="en-US" dirty="0" err="1" smtClean="0"/>
              <a:t>Btnfirst_Click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Btnfirst.Click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n = 0</a:t>
            </a:r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err="1" smtClean="0"/>
              <a:t>showrecord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    End Sub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Button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Private Sub </a:t>
            </a:r>
            <a:r>
              <a:rPr lang="en-US" dirty="0" err="1" smtClean="0"/>
              <a:t>Btnlast_Click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Btnlast.Click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n = </a:t>
            </a:r>
            <a:r>
              <a:rPr lang="en-US" b="1" dirty="0" err="1" smtClean="0"/>
              <a:t>ds.Tables</a:t>
            </a:r>
            <a:r>
              <a:rPr lang="en-US" b="1" dirty="0" smtClean="0"/>
              <a:t>(0).</a:t>
            </a:r>
            <a:r>
              <a:rPr lang="en-US" b="1" dirty="0" err="1" smtClean="0"/>
              <a:t>Rows.Count</a:t>
            </a:r>
            <a:r>
              <a:rPr lang="en-US" b="1" dirty="0" smtClean="0"/>
              <a:t> - 1</a:t>
            </a:r>
          </a:p>
          <a:p>
            <a:pPr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showrecord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324</TotalTime>
  <Words>392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HNDIT</vt:lpstr>
      <vt:lpstr>IT2310- Rapid Application Development</vt:lpstr>
      <vt:lpstr>Fill Data to Dataset</vt:lpstr>
      <vt:lpstr>Show a record</vt:lpstr>
      <vt:lpstr>Clear textBoxes</vt:lpstr>
      <vt:lpstr>Form_Load Event</vt:lpstr>
      <vt:lpstr>MovePrevious Button</vt:lpstr>
      <vt:lpstr>MoveNext Button Click</vt:lpstr>
      <vt:lpstr>First Button</vt:lpstr>
      <vt:lpstr>Last Button </vt:lpstr>
      <vt:lpstr>Delete button</vt:lpstr>
      <vt:lpstr>Insert Button</vt:lpstr>
      <vt:lpstr>Update Button</vt:lpstr>
      <vt:lpstr>Clear button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IT3101- Rapid Application Development</dc:title>
  <dc:creator>owner</dc:creator>
  <cp:lastModifiedBy>Cader Abdul</cp:lastModifiedBy>
  <cp:revision>67</cp:revision>
  <dcterms:created xsi:type="dcterms:W3CDTF">2014-03-07T05:27:48Z</dcterms:created>
  <dcterms:modified xsi:type="dcterms:W3CDTF">2019-07-03T19:02:04Z</dcterms:modified>
</cp:coreProperties>
</file>