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3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4519-F554-44FA-8906-A96128AE866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5D7F-9306-4B7C-9F42-D32ED2A65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10 &amp; 11-Visual </a:t>
            </a:r>
            <a:r>
              <a:rPr lang="en-US" dirty="0" smtClean="0"/>
              <a:t>Basic:  ADO. Net 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IT2311- </a:t>
            </a:r>
            <a:r>
              <a:rPr lang="en-US" dirty="0" smtClean="0"/>
              <a:t>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with the database is done through data commands</a:t>
            </a:r>
          </a:p>
          <a:p>
            <a:pPr lvl="1"/>
            <a:r>
              <a:rPr lang="en-US" dirty="0" smtClean="0"/>
              <a:t>A data command object can be used for accessing or updating the data using either a SQL statement or a stored procedure</a:t>
            </a:r>
          </a:p>
          <a:p>
            <a:pPr lvl="1"/>
            <a:r>
              <a:rPr lang="en-US" dirty="0" smtClean="0"/>
              <a:t>Can retrieve insert ,delete or modify data from a database by executing data commands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ADO.NET object Modal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754652" cy="54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residing in a database is retrieved through </a:t>
            </a:r>
            <a:r>
              <a:rPr lang="en-US" b="1" dirty="0" smtClean="0"/>
              <a:t>data provider</a:t>
            </a:r>
          </a:p>
          <a:p>
            <a:r>
              <a:rPr lang="en-US" dirty="0" smtClean="0"/>
              <a:t>An application can access  either through a </a:t>
            </a:r>
            <a:r>
              <a:rPr lang="en-US" b="1" dirty="0" smtClean="0"/>
              <a:t>dataset</a:t>
            </a:r>
            <a:r>
              <a:rPr lang="en-US" dirty="0" smtClean="0"/>
              <a:t> or </a:t>
            </a:r>
            <a:r>
              <a:rPr lang="en-US" b="1" dirty="0" smtClean="0"/>
              <a:t>data Reader </a:t>
            </a:r>
            <a:r>
              <a:rPr lang="en-US" dirty="0" smtClean="0"/>
              <a:t>objects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  is cached in a dataset and the application access the data from dataset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component of  a data provider</a:t>
            </a:r>
          </a:p>
          <a:p>
            <a:r>
              <a:rPr lang="en-US" dirty="0" smtClean="0"/>
              <a:t>Uses connection object to connect to the database</a:t>
            </a:r>
          </a:p>
          <a:p>
            <a:r>
              <a:rPr lang="en-US" dirty="0" smtClean="0"/>
              <a:t> uses the command object to retrieve data </a:t>
            </a:r>
          </a:p>
          <a:p>
            <a:r>
              <a:rPr lang="en-US" dirty="0" smtClean="0"/>
              <a:t> provides data to the application in a read only &amp; forward only mode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provider is used for</a:t>
            </a:r>
          </a:p>
          <a:p>
            <a:pPr lvl="1"/>
            <a:r>
              <a:rPr lang="en-US" sz="2800" dirty="0" smtClean="0"/>
              <a:t>Connecting to database</a:t>
            </a:r>
          </a:p>
          <a:p>
            <a:pPr lvl="1"/>
            <a:r>
              <a:rPr lang="en-US" sz="2800" dirty="0" smtClean="0"/>
              <a:t>Retrieving data</a:t>
            </a:r>
          </a:p>
          <a:p>
            <a:pPr lvl="1"/>
            <a:r>
              <a:rPr lang="en-US" sz="2800" dirty="0" smtClean="0"/>
              <a:t>Storing the data in a dataset</a:t>
            </a:r>
          </a:p>
          <a:p>
            <a:pPr lvl="1"/>
            <a:r>
              <a:rPr lang="en-US" sz="2800" dirty="0" smtClean="0"/>
              <a:t>Reading the retrieved data and updating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Data Provider  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data provider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3200" dirty="0" smtClean="0"/>
              <a:t>OLEDB data provider</a:t>
            </a:r>
          </a:p>
          <a:p>
            <a:pPr lvl="2"/>
            <a:r>
              <a:rPr lang="en-US" sz="2400" dirty="0" smtClean="0"/>
              <a:t>Works with all OLEDB providers such as SQL OLEDB,JET OLEDB</a:t>
            </a:r>
            <a:r>
              <a:rPr lang="en-US" sz="2400" dirty="0"/>
              <a:t> </a:t>
            </a:r>
            <a:r>
              <a:rPr lang="en-US" sz="2400" dirty="0" smtClean="0"/>
              <a:t>, Oracle OLEDB</a:t>
            </a:r>
          </a:p>
          <a:p>
            <a:pPr lvl="2"/>
            <a:r>
              <a:rPr lang="en-US" sz="2400" dirty="0" smtClean="0"/>
              <a:t>OLEDB data provider classes are present in the  </a:t>
            </a:r>
            <a:r>
              <a:rPr lang="en-US" sz="2400" dirty="0" err="1" smtClean="0"/>
              <a:t>System,Data.Oledb</a:t>
            </a:r>
            <a:r>
              <a:rPr lang="en-US" sz="2400" dirty="0" smtClean="0"/>
              <a:t> namespace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3200" dirty="0" smtClean="0"/>
              <a:t>SQL Server data provider</a:t>
            </a:r>
          </a:p>
          <a:p>
            <a:pPr marL="1124712" lvl="2" indent="-457200"/>
            <a:r>
              <a:rPr lang="en-US" sz="2400" dirty="0" smtClean="0"/>
              <a:t>Used to work with specifically with Microsoft SQL server</a:t>
            </a:r>
          </a:p>
          <a:p>
            <a:pPr marL="1124712" lvl="2" indent="-457200"/>
            <a:r>
              <a:rPr lang="en-US" sz="2400" dirty="0" smtClean="0"/>
              <a:t>SQL server data provider allow fast access to data source</a:t>
            </a:r>
          </a:p>
          <a:p>
            <a:pPr marL="1124712" lvl="2" indent="-457200"/>
            <a:r>
              <a:rPr lang="en-US" sz="2400" dirty="0" smtClean="0"/>
              <a:t>SQL server data provider classes are present in the  </a:t>
            </a:r>
            <a:r>
              <a:rPr lang="en-US" sz="2400" dirty="0" err="1" smtClean="0"/>
              <a:t>System,Data.Sqlclient</a:t>
            </a:r>
            <a:r>
              <a:rPr lang="en-US" sz="2400" dirty="0" smtClean="0"/>
              <a:t>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Adapter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Reader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established a connection with a data source</a:t>
            </a:r>
          </a:p>
          <a:p>
            <a:r>
              <a:rPr lang="en-US" dirty="0" smtClean="0"/>
              <a:t>Two of the most common connection objects</a:t>
            </a:r>
          </a:p>
          <a:p>
            <a:pPr lvl="1"/>
            <a:r>
              <a:rPr lang="en-US" dirty="0" err="1" smtClean="0"/>
              <a:t>OleDbconnection</a:t>
            </a:r>
            <a:endParaRPr lang="en-US" dirty="0" smtClean="0"/>
          </a:p>
          <a:p>
            <a:pPr lvl="1"/>
            <a:r>
              <a:rPr lang="en-US" dirty="0" err="1" smtClean="0"/>
              <a:t>SqlConnection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Connection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Properties &amp; Methods of a connection objects</a:t>
            </a:r>
          </a:p>
          <a:p>
            <a:pPr lvl="1"/>
            <a:r>
              <a:rPr lang="en-US" dirty="0" err="1" smtClean="0"/>
              <a:t>ConnectionString</a:t>
            </a:r>
            <a:r>
              <a:rPr lang="en-US" dirty="0" smtClean="0"/>
              <a:t>  property</a:t>
            </a:r>
          </a:p>
          <a:p>
            <a:pPr lvl="2"/>
            <a:r>
              <a:rPr lang="en-US" dirty="0" smtClean="0"/>
              <a:t>Provide information such as the data source database name</a:t>
            </a:r>
          </a:p>
          <a:p>
            <a:pPr lvl="2"/>
            <a:r>
              <a:rPr lang="en-US" dirty="0" smtClean="0"/>
              <a:t>That is used to established connection with a database</a:t>
            </a:r>
          </a:p>
          <a:p>
            <a:pPr lvl="1"/>
            <a:r>
              <a:rPr lang="en-US" dirty="0" smtClean="0"/>
              <a:t>Open() method</a:t>
            </a:r>
          </a:p>
          <a:p>
            <a:pPr lvl="2"/>
            <a:r>
              <a:rPr lang="en-US" dirty="0" smtClean="0"/>
              <a:t>Use to open a connection with the data source that is specified in the </a:t>
            </a:r>
            <a:r>
              <a:rPr lang="en-US" dirty="0" err="1" smtClean="0"/>
              <a:t>ConnectionString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Close () method</a:t>
            </a:r>
          </a:p>
          <a:p>
            <a:pPr lvl="2"/>
            <a:r>
              <a:rPr lang="en-US" dirty="0" smtClean="0"/>
              <a:t>Use to close the connection with a data source</a:t>
            </a:r>
          </a:p>
          <a:p>
            <a:pPr lvl="1"/>
            <a:r>
              <a:rPr lang="en-US" dirty="0" smtClean="0"/>
              <a:t>State property()</a:t>
            </a:r>
          </a:p>
          <a:p>
            <a:pPr lvl="2"/>
            <a:r>
              <a:rPr lang="en-US" dirty="0" smtClean="0"/>
              <a:t>Use to describe the current state of the connection object</a:t>
            </a:r>
          </a:p>
          <a:p>
            <a:pPr lvl="3"/>
            <a:r>
              <a:rPr lang="en-US" dirty="0" smtClean="0"/>
              <a:t>0-the connection is closed</a:t>
            </a:r>
          </a:p>
          <a:p>
            <a:pPr lvl="3"/>
            <a:r>
              <a:rPr lang="en-US" dirty="0" smtClean="0"/>
              <a:t>1-the connection is open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221163"/>
          </a:xfrm>
        </p:spPr>
        <p:txBody>
          <a:bodyPr/>
          <a:lstStyle/>
          <a:p>
            <a:r>
              <a:rPr lang="en-US" sz="2800" dirty="0" smtClean="0"/>
              <a:t>Data is generally stored in a relational database in the form of related Tables.</a:t>
            </a:r>
          </a:p>
          <a:p>
            <a:r>
              <a:rPr lang="en-US" sz="2800" dirty="0" smtClean="0"/>
              <a:t>Retrieving &amp; Manipulating data directly from a database requires the knowledge of database commands to access  the data.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	</a:t>
            </a:r>
            <a:r>
              <a:rPr lang="en-US" sz="2400" dirty="0" smtClean="0"/>
              <a:t>SQL Server database may not be convenient for a person who does not know SQL statements.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2. Data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data adapter is integral to the working of ADO.NET</a:t>
            </a:r>
          </a:p>
          <a:p>
            <a:r>
              <a:rPr lang="en-US" dirty="0" smtClean="0"/>
              <a:t>Data is transferred to and from a database through a data adapter</a:t>
            </a:r>
          </a:p>
          <a:p>
            <a:r>
              <a:rPr lang="en-US" dirty="0" smtClean="0"/>
              <a:t>It retrieves data from a database into a dataset</a:t>
            </a:r>
          </a:p>
          <a:p>
            <a:r>
              <a:rPr lang="en-US" dirty="0" smtClean="0"/>
              <a:t>When you make changes to the dataset, the changes in the database are actually done by the data adapter</a:t>
            </a:r>
          </a:p>
          <a:p>
            <a:r>
              <a:rPr lang="en-US" dirty="0" smtClean="0"/>
              <a:t>Data adapter first compare the data in the dataset with that in the database and then updates the database</a:t>
            </a:r>
          </a:p>
          <a:p>
            <a:r>
              <a:rPr lang="en-US" dirty="0" smtClean="0"/>
              <a:t>You access data from a database by configuring a data adapter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Adapter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data adapters in VB.NET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Data Adapter</a:t>
            </a:r>
          </a:p>
          <a:p>
            <a:pPr lvl="2"/>
            <a:r>
              <a:rPr lang="en-US" dirty="0" smtClean="0"/>
              <a:t>Configure to access data specifically from Microsoft SQL Server</a:t>
            </a:r>
          </a:p>
          <a:p>
            <a:pPr lvl="1"/>
            <a:r>
              <a:rPr lang="en-US" dirty="0" err="1" smtClean="0"/>
              <a:t>OleDbDataAdapter</a:t>
            </a:r>
            <a:endParaRPr lang="en-US" dirty="0" smtClean="0"/>
          </a:p>
          <a:p>
            <a:pPr lvl="2"/>
            <a:r>
              <a:rPr lang="en-US" dirty="0" smtClean="0"/>
              <a:t>Configure to access data from any database that is supported by an OLEDB data provider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Adapter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data adapter uses connection objects provided by the data provider to communicate with the database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OleDbConnection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SqlConnection</a:t>
            </a:r>
            <a:endParaRPr lang="en-US" dirty="0" smtClean="0"/>
          </a:p>
          <a:p>
            <a:pPr marL="484632" indent="-457200"/>
            <a:r>
              <a:rPr lang="en-US" dirty="0" smtClean="0"/>
              <a:t>Data Adapter handles data transfer between the database &amp; the dataset through it properties and method &amp; display the data through the process of mapping</a:t>
            </a:r>
          </a:p>
          <a:p>
            <a:r>
              <a:rPr lang="en-US" dirty="0" smtClean="0"/>
              <a:t>Data adapter properties and method</a:t>
            </a:r>
          </a:p>
          <a:p>
            <a:pPr lvl="1"/>
            <a:r>
              <a:rPr lang="en-US" dirty="0" smtClean="0"/>
              <a:t>A data adapter communicates with a database while retrieving ,inserting, deleting and updating data</a:t>
            </a:r>
          </a:p>
          <a:p>
            <a:pPr marL="484632" indent="-4572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adapter properties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perform various operation on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SelectCommand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Refers to a SQL statement or stored procedure to retrieve data from the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InsertCommand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Data command to insert data into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UpdateCommand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Data command to update data into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DeleteCommand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Data command to delete data into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Fill() method</a:t>
            </a:r>
          </a:p>
          <a:p>
            <a:pPr marL="1154430" lvl="2" indent="-514350"/>
            <a:r>
              <a:rPr lang="en-US" dirty="0" smtClean="0"/>
              <a:t>Fills the dataset with a records from a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Update() method</a:t>
            </a:r>
          </a:p>
          <a:p>
            <a:pPr marL="1154430" lvl="2" indent="-514350"/>
            <a:r>
              <a:rPr lang="en-US" dirty="0" smtClean="0"/>
              <a:t>Execute to corresponding </a:t>
            </a:r>
            <a:r>
              <a:rPr lang="en-US" dirty="0" err="1" smtClean="0"/>
              <a:t>insertcommand</a:t>
            </a:r>
            <a:r>
              <a:rPr lang="en-US" dirty="0" smtClean="0"/>
              <a:t> , </a:t>
            </a:r>
            <a:r>
              <a:rPr lang="en-US" dirty="0" err="1" smtClean="0"/>
              <a:t>updatecommand</a:t>
            </a:r>
            <a:r>
              <a:rPr lang="en-US" dirty="0" smtClean="0"/>
              <a:t> or </a:t>
            </a:r>
            <a:r>
              <a:rPr lang="en-US" dirty="0" err="1" smtClean="0"/>
              <a:t>deletecommand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Three methods</a:t>
            </a:r>
          </a:p>
          <a:p>
            <a:pPr lvl="1"/>
            <a:r>
              <a:rPr lang="en-US" sz="2800" dirty="0" smtClean="0"/>
              <a:t>Through Wizard</a:t>
            </a:r>
          </a:p>
          <a:p>
            <a:pPr lvl="1"/>
            <a:r>
              <a:rPr lang="en-US" sz="2800" dirty="0" smtClean="0"/>
              <a:t>Using Server Explorer</a:t>
            </a:r>
          </a:p>
          <a:p>
            <a:pPr lvl="1"/>
            <a:r>
              <a:rPr lang="en-US" sz="2800" dirty="0" smtClean="0"/>
              <a:t>Programmatically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3. Data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data command is an object representing a SQL statement or a stored procedure that is used to retrieve, insert, delete, modify data in a data source</a:t>
            </a:r>
          </a:p>
          <a:p>
            <a:r>
              <a:rPr lang="en-US" sz="3200" dirty="0" smtClean="0"/>
              <a:t>A  data command is an object of the </a:t>
            </a:r>
            <a:r>
              <a:rPr lang="en-US" sz="3200" dirty="0" err="1" smtClean="0"/>
              <a:t>OleDbCommand</a:t>
            </a:r>
            <a:r>
              <a:rPr lang="en-US" sz="3200" dirty="0" smtClean="0"/>
              <a:t> or </a:t>
            </a:r>
            <a:r>
              <a:rPr lang="en-US" sz="3200" dirty="0" err="1" smtClean="0"/>
              <a:t>SQLCommand</a:t>
            </a:r>
            <a:r>
              <a:rPr lang="en-US" sz="3200" dirty="0" smtClean="0"/>
              <a:t> class</a:t>
            </a:r>
          </a:p>
          <a:p>
            <a:r>
              <a:rPr lang="en-US" sz="3200" dirty="0" smtClean="0"/>
              <a:t>For retrieving data through data commands, a connection object is created first to connect the database from where the data is to be retrieved.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command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Then the command object  is created that refers SQL statements or procedure  that is executed</a:t>
            </a:r>
          </a:p>
          <a:p>
            <a:r>
              <a:rPr lang="en-US" sz="3200" dirty="0" smtClean="0"/>
              <a:t>To access a data source , a data command should provide information about the connection for communicating with a data source</a:t>
            </a:r>
          </a:p>
          <a:p>
            <a:r>
              <a:rPr lang="en-US" sz="3200" dirty="0" smtClean="0"/>
              <a:t>Parameters that may be required for execution of the data command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command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dirty="0" smtClean="0"/>
              <a:t> 'Create a connection</a:t>
            </a:r>
          </a:p>
          <a:p>
            <a:pPr>
              <a:buNone/>
            </a:pPr>
            <a:r>
              <a:rPr lang="en-US" dirty="0" smtClean="0"/>
              <a:t>    Dim </a:t>
            </a:r>
            <a:r>
              <a:rPr lang="en-US" dirty="0" err="1" smtClean="0"/>
              <a:t>cn</a:t>
            </a:r>
            <a:r>
              <a:rPr lang="en-US" dirty="0" smtClean="0"/>
              <a:t> As New </a:t>
            </a:r>
            <a:r>
              <a:rPr lang="en-US" dirty="0" err="1" smtClean="0"/>
              <a:t>SqlConnection</a:t>
            </a:r>
            <a:r>
              <a:rPr lang="en-US" dirty="0" smtClean="0"/>
              <a:t>("server=JEECOM\</a:t>
            </a:r>
            <a:r>
              <a:rPr lang="en-US" dirty="0" err="1" smtClean="0"/>
              <a:t>SQLEXPRESS;database</a:t>
            </a:r>
            <a:r>
              <a:rPr lang="en-US" dirty="0" smtClean="0"/>
              <a:t>=</a:t>
            </a:r>
            <a:r>
              <a:rPr lang="en-US" dirty="0" err="1" smtClean="0"/>
              <a:t>CustomerDB;Integrated</a:t>
            </a:r>
            <a:r>
              <a:rPr lang="en-US" dirty="0" smtClean="0"/>
              <a:t> Security=SSPI")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cn.Open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Dim </a:t>
            </a:r>
            <a:r>
              <a:rPr lang="en-US" dirty="0" err="1" smtClean="0"/>
              <a:t>cmsql</a:t>
            </a:r>
            <a:r>
              <a:rPr lang="en-US" dirty="0" smtClean="0"/>
              <a:t> As </a:t>
            </a:r>
            <a:r>
              <a:rPr lang="en-US" dirty="0" err="1" smtClean="0"/>
              <a:t>SqlCommand</a:t>
            </a:r>
            <a:r>
              <a:rPr lang="en-US" dirty="0" smtClean="0"/>
              <a:t>=New </a:t>
            </a:r>
            <a:r>
              <a:rPr lang="en-US" dirty="0" err="1" smtClean="0"/>
              <a:t>SqlCommand</a:t>
            </a:r>
            <a:r>
              <a:rPr lang="en-US" dirty="0" smtClean="0"/>
              <a:t> ( "DELETE from </a:t>
            </a:r>
            <a:r>
              <a:rPr lang="en-US" dirty="0" err="1" smtClean="0"/>
              <a:t>cus</a:t>
            </a:r>
            <a:r>
              <a:rPr lang="en-US" dirty="0" smtClean="0"/>
              <a:t> where </a:t>
            </a:r>
            <a:r>
              <a:rPr lang="en-US" dirty="0" err="1" smtClean="0"/>
              <a:t>cusemp</a:t>
            </a:r>
            <a:r>
              <a:rPr lang="en-US" dirty="0" smtClean="0"/>
              <a:t>=" &amp; Val(TextBox3.Text),</a:t>
            </a:r>
            <a:r>
              <a:rPr lang="en-US" dirty="0" err="1" smtClean="0"/>
              <a:t>cn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cmsql.ExecuteNonQuery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command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900" dirty="0" smtClean="0"/>
              <a:t> 'Create a connection</a:t>
            </a:r>
          </a:p>
          <a:p>
            <a:pPr>
              <a:buNone/>
            </a:pPr>
            <a:r>
              <a:rPr lang="en-US" dirty="0" smtClean="0"/>
              <a:t>    Dim </a:t>
            </a:r>
            <a:r>
              <a:rPr lang="en-US" dirty="0" err="1" smtClean="0"/>
              <a:t>cn</a:t>
            </a:r>
            <a:r>
              <a:rPr lang="en-US" dirty="0" smtClean="0"/>
              <a:t> As New </a:t>
            </a:r>
            <a:r>
              <a:rPr lang="en-US" dirty="0" err="1" smtClean="0"/>
              <a:t>SqlConnection</a:t>
            </a:r>
            <a:r>
              <a:rPr lang="en-US" dirty="0" smtClean="0"/>
              <a:t>("server=JEECOM\</a:t>
            </a:r>
            <a:r>
              <a:rPr lang="en-US" dirty="0" err="1" smtClean="0"/>
              <a:t>SQLEXPRESS;database</a:t>
            </a:r>
            <a:r>
              <a:rPr lang="en-US" dirty="0" smtClean="0"/>
              <a:t>=</a:t>
            </a:r>
            <a:r>
              <a:rPr lang="en-US" dirty="0" err="1" smtClean="0"/>
              <a:t>CustomerDB;Integrated</a:t>
            </a:r>
            <a:r>
              <a:rPr lang="en-US" dirty="0" smtClean="0"/>
              <a:t> Security=SSPI")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cn.Open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Dim </a:t>
            </a:r>
            <a:r>
              <a:rPr lang="en-US" dirty="0" err="1" smtClean="0"/>
              <a:t>cmsql</a:t>
            </a:r>
            <a:r>
              <a:rPr lang="en-US" dirty="0" smtClean="0"/>
              <a:t> As New </a:t>
            </a:r>
            <a:r>
              <a:rPr lang="en-US" dirty="0" err="1" smtClean="0"/>
              <a:t>SqlCommand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cmsql.Connection</a:t>
            </a:r>
            <a:r>
              <a:rPr lang="en-US" dirty="0" smtClean="0"/>
              <a:t> = </a:t>
            </a:r>
            <a:r>
              <a:rPr lang="en-US" dirty="0" err="1" smtClean="0"/>
              <a:t>cn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cmsql.CommandText</a:t>
            </a:r>
            <a:r>
              <a:rPr lang="en-US" dirty="0" smtClean="0"/>
              <a:t> = "DELETE from </a:t>
            </a:r>
            <a:r>
              <a:rPr lang="en-US" dirty="0" err="1" smtClean="0"/>
              <a:t>cus</a:t>
            </a:r>
            <a:r>
              <a:rPr lang="en-US" dirty="0" smtClean="0"/>
              <a:t> where </a:t>
            </a:r>
            <a:r>
              <a:rPr lang="en-US" dirty="0" err="1" smtClean="0"/>
              <a:t>cusemp</a:t>
            </a:r>
            <a:r>
              <a:rPr lang="en-US" dirty="0" smtClean="0"/>
              <a:t>=" &amp; Val(TextBox3.Text)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cmsql.ExecuteNonQuery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reader is used to retrieve data from a data source in read only and forward  only mode</a:t>
            </a:r>
          </a:p>
          <a:p>
            <a:r>
              <a:rPr lang="en-US" dirty="0" smtClean="0"/>
              <a:t>A data reader uses connection object to connect the database</a:t>
            </a:r>
          </a:p>
          <a:p>
            <a:r>
              <a:rPr lang="en-US" dirty="0" smtClean="0"/>
              <a:t>The command object  to execute SQL statements or procedures on the database and retrieves the data in sequential mode</a:t>
            </a:r>
          </a:p>
          <a:p>
            <a:r>
              <a:rPr lang="en-US" dirty="0" smtClean="0"/>
              <a:t>Using data reader results in faster access to data and less memory usage since at any time</a:t>
            </a:r>
          </a:p>
          <a:p>
            <a:r>
              <a:rPr lang="en-US" dirty="0" smtClean="0"/>
              <a:t>Only a single row is stored in the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Business application allows users to retrieve the data stored in a database &amp; present it in user friendly interface.</a:t>
            </a:r>
          </a:p>
          <a:p>
            <a:r>
              <a:rPr lang="en-US" sz="3200" dirty="0" smtClean="0"/>
              <a:t>Without having to write database command.</a:t>
            </a:r>
          </a:p>
          <a:p>
            <a:r>
              <a:rPr lang="en-US" sz="3200" dirty="0" smtClean="0"/>
              <a:t>User can even add, delete ,update database record directly from application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Reader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1816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dirty="0" smtClean="0"/>
              <a:t>Imports </a:t>
            </a:r>
            <a:r>
              <a:rPr lang="en-US" sz="2000" dirty="0" err="1" smtClean="0"/>
              <a:t>System.Data.SqlClient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Class Form1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Private Sub Button1_Click(</a:t>
            </a:r>
            <a:r>
              <a:rPr lang="en-US" sz="2000" dirty="0" err="1" smtClean="0"/>
              <a:t>ByVal</a:t>
            </a:r>
            <a:r>
              <a:rPr lang="en-US" sz="2000" dirty="0" smtClean="0"/>
              <a:t> sender As </a:t>
            </a:r>
            <a:r>
              <a:rPr lang="en-US" sz="2000" dirty="0" err="1" smtClean="0"/>
              <a:t>System.Object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ByVal</a:t>
            </a:r>
            <a:r>
              <a:rPr lang="en-US" sz="2000" dirty="0" smtClean="0"/>
              <a:t> e As </a:t>
            </a:r>
            <a:r>
              <a:rPr lang="en-US" sz="2000" dirty="0" err="1" smtClean="0"/>
              <a:t>System.EventArgs</a:t>
            </a:r>
            <a:r>
              <a:rPr lang="en-US" sz="2000" dirty="0" smtClean="0"/>
              <a:t>) Handles Button1.Click</a:t>
            </a:r>
          </a:p>
          <a:p>
            <a:pPr>
              <a:buNone/>
            </a:pPr>
            <a:r>
              <a:rPr lang="en-US" sz="2000" dirty="0" smtClean="0"/>
              <a:t>        Dim </a:t>
            </a:r>
            <a:r>
              <a:rPr lang="en-US" sz="2000" dirty="0" err="1" smtClean="0"/>
              <a:t>cn</a:t>
            </a:r>
            <a:r>
              <a:rPr lang="en-US" sz="2000" dirty="0" smtClean="0"/>
              <a:t> As New </a:t>
            </a:r>
            <a:r>
              <a:rPr lang="en-US" sz="2000" dirty="0" err="1" smtClean="0"/>
              <a:t>SqlConnection</a:t>
            </a:r>
            <a:r>
              <a:rPr lang="en-US" sz="2000" dirty="0" smtClean="0"/>
              <a:t>("server=JEECOM\</a:t>
            </a:r>
            <a:r>
              <a:rPr lang="en-US" sz="2000" dirty="0" err="1" smtClean="0"/>
              <a:t>SQLEXPRESS;database</a:t>
            </a:r>
            <a:r>
              <a:rPr lang="en-US" sz="2000" dirty="0" smtClean="0"/>
              <a:t>=</a:t>
            </a:r>
            <a:r>
              <a:rPr lang="en-US" sz="2000" dirty="0" err="1" smtClean="0"/>
              <a:t>Northwind;Integrated</a:t>
            </a:r>
            <a:r>
              <a:rPr lang="en-US" sz="2000" dirty="0" smtClean="0"/>
              <a:t> Security=SSPI")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Create a </a:t>
            </a:r>
            <a:r>
              <a:rPr lang="en-US" sz="2000" dirty="0" err="1" smtClean="0"/>
              <a:t>SqlDataReader</a:t>
            </a:r>
            <a:r>
              <a:rPr lang="en-US" sz="2000" dirty="0" smtClean="0"/>
              <a:t> object</a:t>
            </a:r>
          </a:p>
          <a:p>
            <a:pPr>
              <a:buNone/>
            </a:pPr>
            <a:r>
              <a:rPr lang="en-US" sz="2000" dirty="0" smtClean="0"/>
              <a:t>        Dim </a:t>
            </a:r>
            <a:r>
              <a:rPr lang="en-US" sz="2000" dirty="0" err="1" smtClean="0"/>
              <a:t>dr</a:t>
            </a:r>
            <a:r>
              <a:rPr lang="en-US" sz="2000" dirty="0" smtClean="0"/>
              <a:t> As </a:t>
            </a:r>
            <a:r>
              <a:rPr lang="en-US" sz="2000" dirty="0" err="1" smtClean="0"/>
              <a:t>SqlDataReader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Create a new </a:t>
            </a:r>
            <a:r>
              <a:rPr lang="en-US" sz="2000" dirty="0" err="1" smtClean="0"/>
              <a:t>SqlCommand</a:t>
            </a:r>
            <a:r>
              <a:rPr lang="en-US" sz="2000" dirty="0" smtClean="0"/>
              <a:t> object</a:t>
            </a:r>
          </a:p>
          <a:p>
            <a:pPr>
              <a:buNone/>
            </a:pPr>
            <a:r>
              <a:rPr lang="en-US" sz="2000" dirty="0" smtClean="0"/>
              <a:t>        Dim </a:t>
            </a:r>
            <a:r>
              <a:rPr lang="en-US" sz="2000" dirty="0" err="1" smtClean="0"/>
              <a:t>cmd</a:t>
            </a:r>
            <a:r>
              <a:rPr lang="en-US" sz="2000" dirty="0" smtClean="0"/>
              <a:t> As New </a:t>
            </a:r>
            <a:r>
              <a:rPr lang="en-US" sz="2000" dirty="0" err="1" smtClean="0"/>
              <a:t>SqlCommand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Set the Select statement in the </a:t>
            </a:r>
            <a:r>
              <a:rPr lang="en-US" sz="2000" dirty="0" err="1" smtClean="0"/>
              <a:t>CommandText</a:t>
            </a:r>
            <a:r>
              <a:rPr lang="en-US" sz="2000" dirty="0" smtClean="0"/>
              <a:t> property and</a:t>
            </a:r>
          </a:p>
          <a:p>
            <a:pPr>
              <a:buNone/>
            </a:pPr>
            <a:r>
              <a:rPr lang="en-US" sz="2000" dirty="0" smtClean="0"/>
              <a:t>        ' set the Connection property to the "</a:t>
            </a:r>
            <a:r>
              <a:rPr lang="en-US" sz="2000" dirty="0" err="1" smtClean="0"/>
              <a:t>cn</a:t>
            </a:r>
            <a:r>
              <a:rPr lang="en-US" sz="2000" dirty="0" smtClean="0"/>
              <a:t>" </a:t>
            </a:r>
            <a:r>
              <a:rPr lang="en-US" sz="2000" dirty="0" err="1" smtClean="0"/>
              <a:t>SqlConnection</a:t>
            </a:r>
            <a:r>
              <a:rPr lang="en-US" sz="2000" dirty="0" smtClean="0"/>
              <a:t> object</a:t>
            </a:r>
          </a:p>
          <a:p>
            <a:pPr>
              <a:buNone/>
            </a:pPr>
            <a:r>
              <a:rPr lang="en-US" sz="2000" dirty="0" smtClean="0"/>
              <a:t>        ' you just created</a:t>
            </a:r>
          </a:p>
          <a:p>
            <a:pPr>
              <a:buNone/>
            </a:pPr>
            <a:r>
              <a:rPr lang="en-US" sz="1050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r>
              <a:rPr lang="en-US" dirty="0" smtClean="0"/>
              <a:t>Data Reader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000" dirty="0" smtClean="0"/>
              <a:t> With </a:t>
            </a:r>
            <a:r>
              <a:rPr lang="en-US" sz="2000" dirty="0" err="1" smtClean="0"/>
              <a:t>cmd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.</a:t>
            </a:r>
            <a:r>
              <a:rPr lang="en-US" sz="2000" dirty="0" err="1" smtClean="0"/>
              <a:t>CommandText</a:t>
            </a:r>
            <a:r>
              <a:rPr lang="en-US" sz="2000" dirty="0" smtClean="0"/>
              <a:t> = "Select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CompanyName,ContactName</a:t>
            </a:r>
            <a:r>
              <a:rPr lang="en-US" sz="2000" dirty="0" smtClean="0"/>
              <a:t> from Customers"</a:t>
            </a:r>
          </a:p>
          <a:p>
            <a:pPr>
              <a:buNone/>
            </a:pPr>
            <a:r>
              <a:rPr lang="en-US" sz="2000" dirty="0" smtClean="0"/>
              <a:t>            .Connection = </a:t>
            </a:r>
            <a:r>
              <a:rPr lang="en-US" sz="2000" dirty="0" err="1" smtClean="0"/>
              <a:t>cn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End With</a:t>
            </a:r>
          </a:p>
          <a:p>
            <a:pPr>
              <a:buNone/>
            </a:pPr>
            <a:r>
              <a:rPr lang="en-US" sz="2000" dirty="0" smtClean="0"/>
              <a:t>        ' Open the Connection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cn.Open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' Call the </a:t>
            </a:r>
            <a:r>
              <a:rPr lang="en-US" sz="2000" dirty="0" err="1" smtClean="0"/>
              <a:t>ExecuteReader</a:t>
            </a:r>
            <a:r>
              <a:rPr lang="en-US" sz="2000" dirty="0" smtClean="0"/>
              <a:t> method of the Command object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dr</a:t>
            </a:r>
            <a:r>
              <a:rPr lang="en-US" sz="2000" dirty="0" smtClean="0"/>
              <a:t> = </a:t>
            </a:r>
            <a:r>
              <a:rPr lang="en-US" sz="2000" dirty="0" err="1" smtClean="0"/>
              <a:t>cmd.ExecuteReader</a:t>
            </a:r>
            <a:r>
              <a:rPr lang="en-US" sz="2000" dirty="0" smtClean="0"/>
              <a:t>(</a:t>
            </a:r>
            <a:r>
              <a:rPr lang="en-US" sz="2000" dirty="0" err="1" smtClean="0"/>
              <a:t>CommandBehavior.CloseConnection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Call the Read method of the </a:t>
            </a:r>
            <a:r>
              <a:rPr lang="en-US" sz="2000" dirty="0" err="1" smtClean="0"/>
              <a:t>DataReader</a:t>
            </a:r>
            <a:r>
              <a:rPr lang="en-US" sz="2000" dirty="0" smtClean="0"/>
              <a:t> to loop thru the records</a:t>
            </a:r>
          </a:p>
          <a:p>
            <a:pPr>
              <a:buNone/>
            </a:pPr>
            <a:r>
              <a:rPr lang="en-US" sz="2000" dirty="0" smtClean="0"/>
              <a:t>        While </a:t>
            </a:r>
            <a:r>
              <a:rPr lang="en-US" sz="2000" dirty="0" err="1" smtClean="0"/>
              <a:t>dr.Read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' Add the items to the ListBox1 control</a:t>
            </a:r>
          </a:p>
          <a:p>
            <a:pPr>
              <a:buNone/>
            </a:pPr>
            <a:r>
              <a:rPr lang="en-US" sz="2000" dirty="0" smtClean="0"/>
              <a:t>            ListBox1.Items.Add(</a:t>
            </a:r>
            <a:r>
              <a:rPr lang="en-US" sz="2000" dirty="0" err="1" smtClean="0"/>
              <a:t>dr</a:t>
            </a:r>
            <a:r>
              <a:rPr lang="en-US" sz="2000" dirty="0" smtClean="0"/>
              <a:t>("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") &amp; ", " &amp; </a:t>
            </a:r>
            <a:r>
              <a:rPr lang="en-US" sz="2000" dirty="0" err="1" smtClean="0"/>
              <a:t>dr</a:t>
            </a:r>
            <a:r>
              <a:rPr lang="en-US" sz="2000" dirty="0" smtClean="0"/>
              <a:t>("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"))</a:t>
            </a:r>
          </a:p>
          <a:p>
            <a:pPr>
              <a:buNone/>
            </a:pPr>
            <a:r>
              <a:rPr lang="en-US" sz="2000" dirty="0" smtClean="0"/>
              <a:t>        End While</a:t>
            </a:r>
          </a:p>
          <a:p>
            <a:pPr>
              <a:buNone/>
            </a:pPr>
            <a:r>
              <a:rPr lang="en-US" sz="2000" dirty="0" smtClean="0"/>
              <a:t>        ' Close the connection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cn.Close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End Sub</a:t>
            </a:r>
          </a:p>
          <a:p>
            <a:pPr>
              <a:buNone/>
            </a:pPr>
            <a:r>
              <a:rPr lang="en-US" sz="2000" dirty="0" smtClean="0"/>
              <a:t>End Class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4221163"/>
          </a:xfrm>
        </p:spPr>
        <p:txBody>
          <a:bodyPr/>
          <a:lstStyle/>
          <a:p>
            <a:r>
              <a:rPr lang="en-US" sz="2800" dirty="0" smtClean="0"/>
              <a:t>http://www.cis.usouthal.edu,2014/04/18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Needs to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Retrieving the data stored in the database &amp; presenting it in a user friendly.</a:t>
            </a:r>
          </a:p>
          <a:p>
            <a:r>
              <a:rPr lang="en-US" sz="2800" dirty="0" smtClean="0"/>
              <a:t>Updating the database</a:t>
            </a:r>
          </a:p>
          <a:p>
            <a:r>
              <a:rPr lang="en-US" sz="2800" dirty="0" smtClean="0"/>
              <a:t>ADO.NET is a modal used by .NET application to communicate with the database for retrieving &amp; updating Data.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Disconnected Data Architecture</a:t>
            </a:r>
          </a:p>
          <a:p>
            <a:pPr lvl="1"/>
            <a:r>
              <a:rPr lang="en-US" sz="3200" dirty="0" smtClean="0"/>
              <a:t>Application connect to the database only while retrieving &amp; updating data</a:t>
            </a:r>
          </a:p>
          <a:p>
            <a:pPr lvl="1"/>
            <a:r>
              <a:rPr lang="en-US" sz="3200" dirty="0" smtClean="0"/>
              <a:t>After the data retrieved, the connection with the data is closed</a:t>
            </a:r>
          </a:p>
          <a:p>
            <a:pPr lvl="1"/>
            <a:r>
              <a:rPr lang="en-US" sz="3200" dirty="0" smtClean="0"/>
              <a:t>If we want ,Connection is reestablished</a:t>
            </a:r>
          </a:p>
          <a:p>
            <a:pPr lvl="1"/>
            <a:r>
              <a:rPr lang="en-US" sz="3200" dirty="0" smtClean="0"/>
              <a:t>Reduce the wastage of valuable system recourses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Data cached in datasets</a:t>
            </a:r>
          </a:p>
          <a:p>
            <a:pPr lvl="1"/>
            <a:r>
              <a:rPr lang="en-US" sz="3200" dirty="0" smtClean="0"/>
              <a:t>Dataset is the most common method of accessing data in ADO.NET</a:t>
            </a:r>
          </a:p>
          <a:p>
            <a:pPr lvl="1"/>
            <a:r>
              <a:rPr lang="en-US" sz="3200" dirty="0" smtClean="0"/>
              <a:t>ADO.NET based on disconnected architecture, it is not possible for application to interact with the database for processing each record</a:t>
            </a:r>
          </a:p>
          <a:p>
            <a:pPr lvl="1"/>
            <a:r>
              <a:rPr lang="en-US" sz="3200" dirty="0" smtClean="0"/>
              <a:t>So the data is retrieved and stored in datasets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dataset is a cached set of database records.</a:t>
            </a:r>
          </a:p>
          <a:p>
            <a:r>
              <a:rPr lang="en-US" sz="3200" dirty="0" smtClean="0"/>
              <a:t>Can work with the records stored in a dataset as real data.</a:t>
            </a:r>
          </a:p>
          <a:p>
            <a:r>
              <a:rPr lang="en-US" sz="3200" dirty="0" smtClean="0"/>
              <a:t>Only, difference is, dataset is independent of data source.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ADO.NET supports scalability by working with dataset</a:t>
            </a:r>
          </a:p>
          <a:p>
            <a:pPr lvl="1"/>
            <a:r>
              <a:rPr lang="en-US" sz="3200" dirty="0" smtClean="0"/>
              <a:t>Dataset operations are performed on dataset instead of on the database</a:t>
            </a:r>
          </a:p>
          <a:p>
            <a:pPr lvl="1"/>
            <a:r>
              <a:rPr lang="en-US" sz="3200" dirty="0" smtClean="0"/>
              <a:t>As a result, recourses are saved &amp; the database can meet increasing demands of users more efficiently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Data transfer in XML format</a:t>
            </a:r>
          </a:p>
          <a:p>
            <a:pPr lvl="1"/>
            <a:r>
              <a:rPr lang="en-US" sz="3200" dirty="0" smtClean="0"/>
              <a:t>XML is the fundamental format for data transfer in ADO.NET</a:t>
            </a:r>
          </a:p>
          <a:p>
            <a:pPr lvl="1"/>
            <a:r>
              <a:rPr lang="en-US" sz="3200" dirty="0" smtClean="0"/>
              <a:t>Data is transferred from a database in to a dataset and from dataset to another component by using XML</a:t>
            </a:r>
          </a:p>
          <a:p>
            <a:pPr lvl="1"/>
            <a:r>
              <a:rPr lang="en-US" sz="3200" dirty="0" smtClean="0"/>
              <a:t>Can use an XML file as a data source &amp; store data from it in a dataset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289</TotalTime>
  <Words>1272</Words>
  <Application>Microsoft Office PowerPoint</Application>
  <PresentationFormat>On-screen Show (4:3)</PresentationFormat>
  <Paragraphs>198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Theme1</vt:lpstr>
      <vt:lpstr>1_HNDIT</vt:lpstr>
      <vt:lpstr>IT2311- Rapid Application Development</vt:lpstr>
      <vt:lpstr>Introduction</vt:lpstr>
      <vt:lpstr>Business Application</vt:lpstr>
      <vt:lpstr>Applications Needs to …</vt:lpstr>
      <vt:lpstr>Features of ADO.NET</vt:lpstr>
      <vt:lpstr>Features of ADO.NET</vt:lpstr>
      <vt:lpstr>Dataset</vt:lpstr>
      <vt:lpstr>Features of ADO.NET</vt:lpstr>
      <vt:lpstr>Features of ADO.NET</vt:lpstr>
      <vt:lpstr>Features of ADO.NET</vt:lpstr>
      <vt:lpstr>ADO.NET object Modal</vt:lpstr>
      <vt:lpstr>ADO .NET</vt:lpstr>
      <vt:lpstr>Using dataset</vt:lpstr>
      <vt:lpstr>Using data reader</vt:lpstr>
      <vt:lpstr>Data Provider</vt:lpstr>
      <vt:lpstr>Data Provider    Cont</vt:lpstr>
      <vt:lpstr>Components in Data Provider</vt:lpstr>
      <vt:lpstr>1. Connection</vt:lpstr>
      <vt:lpstr>1. Connection  cont</vt:lpstr>
      <vt:lpstr>2. Data Adapter</vt:lpstr>
      <vt:lpstr>2. Data Adapter  cont</vt:lpstr>
      <vt:lpstr>2. Data Adapter  cont</vt:lpstr>
      <vt:lpstr>Data adapter properties and method</vt:lpstr>
      <vt:lpstr>Creating Data Adapter</vt:lpstr>
      <vt:lpstr>3. Data command</vt:lpstr>
      <vt:lpstr>Data command cont.</vt:lpstr>
      <vt:lpstr>Data command cont.</vt:lpstr>
      <vt:lpstr>Data command cont.</vt:lpstr>
      <vt:lpstr>4. Data Reader</vt:lpstr>
      <vt:lpstr>Data Reader cont.</vt:lpstr>
      <vt:lpstr>Data Reader cont.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IT3101- Rapid Application Development</dc:title>
  <dc:creator>owner</dc:creator>
  <cp:lastModifiedBy>Windows User</cp:lastModifiedBy>
  <cp:revision>62</cp:revision>
  <dcterms:created xsi:type="dcterms:W3CDTF">2014-03-07T05:27:48Z</dcterms:created>
  <dcterms:modified xsi:type="dcterms:W3CDTF">2018-08-11T06:52:08Z</dcterms:modified>
</cp:coreProperties>
</file>