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31/7/2018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>
            <a:normAutofit/>
          </a:bodyPr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10  </a:t>
            </a:r>
            <a:r>
              <a:rPr lang="en-US" altLang="en-US" dirty="0" smtClean="0"/>
              <a:t>- </a:t>
            </a:r>
            <a:r>
              <a:rPr lang="en-US" altLang="en-US" dirty="0" smtClean="0"/>
              <a:t>Inverse of a matrix</a:t>
            </a:r>
            <a:endParaRPr lang="en-US" altLang="en-US" dirty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800600"/>
          </a:xfrm>
        </p:spPr>
        <p:txBody>
          <a:bodyPr/>
          <a:lstStyle/>
          <a:p>
            <a:r>
              <a:rPr lang="en-US" dirty="0" smtClean="0"/>
              <a:t>For a square matrix A the inverse is written as A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Not all square matrices have inverses</a:t>
            </a:r>
          </a:p>
          <a:p>
            <a:r>
              <a:rPr lang="en-US" dirty="0" smtClean="0"/>
              <a:t>A square matrix which has an inverse is called invertible</a:t>
            </a:r>
          </a:p>
          <a:p>
            <a:r>
              <a:rPr lang="en-US" dirty="0" smtClean="0"/>
              <a:t>A square matrix without inverse is called singular matrix</a:t>
            </a:r>
          </a:p>
          <a:p>
            <a:r>
              <a:rPr lang="en-US" dirty="0"/>
              <a:t>AA</a:t>
            </a:r>
            <a:r>
              <a:rPr lang="en-US" baseline="30000" dirty="0"/>
              <a:t>-1</a:t>
            </a:r>
            <a:r>
              <a:rPr lang="en-US" dirty="0"/>
              <a:t> = A</a:t>
            </a:r>
            <a:r>
              <a:rPr lang="en-US" baseline="30000" dirty="0"/>
              <a:t>-1</a:t>
            </a:r>
            <a:r>
              <a:rPr lang="en-US" dirty="0"/>
              <a:t>A = </a:t>
            </a:r>
            <a:r>
              <a:rPr lang="en-US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Note: (AB)</a:t>
            </a:r>
            <a:r>
              <a:rPr lang="en-US" baseline="30000" dirty="0" smtClean="0"/>
              <a:t>-1 </a:t>
            </a:r>
            <a:r>
              <a:rPr lang="en-US" dirty="0" smtClean="0"/>
              <a:t>= B</a:t>
            </a:r>
            <a:r>
              <a:rPr lang="en-US" baseline="30000" dirty="0" smtClean="0"/>
              <a:t>-1</a:t>
            </a:r>
            <a:r>
              <a:rPr lang="en-US" dirty="0" smtClean="0"/>
              <a:t>A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(A+B)</a:t>
            </a:r>
            <a:r>
              <a:rPr lang="en-US" baseline="30000" dirty="0" smtClean="0"/>
              <a:t>-1 </a:t>
            </a:r>
            <a:r>
              <a:rPr lang="en-US" dirty="0" smtClean="0"/>
              <a:t>≠A</a:t>
            </a:r>
            <a:r>
              <a:rPr lang="en-US" baseline="30000" dirty="0" smtClean="0"/>
              <a:t>-1</a:t>
            </a:r>
            <a:r>
              <a:rPr lang="en-US" dirty="0" smtClean="0"/>
              <a:t>+</a:t>
            </a:r>
            <a:r>
              <a:rPr lang="en-US" dirty="0"/>
              <a:t>B</a:t>
            </a:r>
            <a:r>
              <a:rPr lang="en-US" baseline="30000" dirty="0"/>
              <a:t>-1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inverse for 2x2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then</a:t>
                </a:r>
              </a:p>
              <a:p>
                <a:r>
                  <a:rPr lang="en-US" dirty="0" smtClean="0"/>
                  <a:t>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eqAr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9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inverse </a:t>
            </a:r>
            <a:r>
              <a:rPr lang="en-US" smtClean="0"/>
              <a:t>of a </a:t>
            </a:r>
            <a:r>
              <a:rPr lang="en-US" dirty="0" smtClean="0"/>
              <a:t>matrix : </a:t>
            </a:r>
            <a:r>
              <a:rPr lang="en-US" dirty="0" err="1" smtClean="0"/>
              <a:t>Adjoint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A)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(Cofactor matrix of A)</a:t>
                </a:r>
                <a:r>
                  <a:rPr lang="en-US" baseline="30000" dirty="0" smtClean="0"/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Create a matrix of minors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800" dirty="0" smtClean="0"/>
                  <a:t>for each element of the matrix</a:t>
                </a:r>
                <a:endParaRPr lang="en-US" dirty="0" smtClean="0"/>
              </a:p>
              <a:p>
                <a:pPr marL="1314450" lvl="2" indent="-514350">
                  <a:buFont typeface="+mj-lt"/>
                  <a:buAutoNum type="alphaLcParenR"/>
                </a:pPr>
                <a:r>
                  <a:rPr lang="en-US" dirty="0" smtClean="0"/>
                  <a:t>Ignore the values on the current row &amp; column</a:t>
                </a:r>
              </a:p>
              <a:p>
                <a:pPr marL="1314450" lvl="2" indent="-514350">
                  <a:buFont typeface="+mj-lt"/>
                  <a:buAutoNum type="alphaLcParenR"/>
                </a:pPr>
                <a:r>
                  <a:rPr lang="en-US" dirty="0" smtClean="0"/>
                  <a:t>Calculate the determinant of the remaining values</a:t>
                </a:r>
              </a:p>
              <a:p>
                <a:pPr marL="1314450" lvl="2" indent="-514350">
                  <a:buFont typeface="+mj-lt"/>
                  <a:buAutoNum type="alphaLcParenR"/>
                </a:pPr>
                <a:r>
                  <a:rPr lang="en-US" dirty="0" smtClean="0"/>
                  <a:t>Put those determinants into a matrix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b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60960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Create a matrix of cofactors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800" dirty="0" smtClean="0"/>
                  <a:t>According to the following rule add – signs to the 	elements in the matrix of minors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/>
                  <a:t>Create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800" dirty="0" smtClean="0"/>
                  <a:t>transpose all elements of ‘matrix of cofactors’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dirty="0" smtClean="0"/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𝑑𝑒𝑡𝑒𝑟𝑚𝑖𝑛𝑎𝑛𝑡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800" dirty="0" smtClean="0"/>
                  <a:t>multiply the top row elements by their </a:t>
                </a:r>
                <a:r>
                  <a:rPr lang="en-US" sz="2800" smtClean="0"/>
                  <a:t>matching cofactor </a:t>
                </a:r>
                <a:r>
                  <a:rPr lang="en-US" sz="2800" dirty="0" smtClean="0"/>
                  <a:t>determinants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6096000"/>
              </a:xfrm>
              <a:blipFill rotWithShape="0">
                <a:blip r:embed="rId2"/>
                <a:stretch>
                  <a:fillRect l="-1926" t="-1500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172200"/>
              </a:xfrm>
            </p:spPr>
            <p:txBody>
              <a:bodyPr/>
              <a:lstStyle/>
              <a:p>
                <a:r>
                  <a:rPr lang="en-US" dirty="0" smtClean="0"/>
                  <a:t>Find inverse of 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MoM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MoC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172200"/>
              </a:xfrm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Adj 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Det</a:t>
                </a:r>
                <a:r>
                  <a:rPr lang="en-US" dirty="0" smtClean="0"/>
                  <a:t> A=(3*2) </a:t>
                </a:r>
                <a:r>
                  <a:rPr lang="en-US" dirty="0" smtClean="0"/>
                  <a:t>+ </a:t>
                </a:r>
                <a:r>
                  <a:rPr lang="en-US" dirty="0" smtClean="0"/>
                  <a:t>(0</a:t>
                </a:r>
                <a:r>
                  <a:rPr lang="en-US" dirty="0" smtClean="0"/>
                  <a:t>*-2</a:t>
                </a:r>
                <a:r>
                  <a:rPr lang="en-US" dirty="0" smtClean="0"/>
                  <a:t>) + (2*2)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=10</a:t>
                </a:r>
              </a:p>
              <a:p>
                <a:r>
                  <a:rPr lang="en-US" dirty="0"/>
                  <a:t>A</a:t>
                </a:r>
                <a:r>
                  <a:rPr lang="en-US" baseline="30000" dirty="0"/>
                  <a:t>-1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1419</TotalTime>
  <Words>105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HNDIT</vt:lpstr>
      <vt:lpstr>1_HNDIT</vt:lpstr>
      <vt:lpstr>IT 1107  Mathematics for IT</vt:lpstr>
      <vt:lpstr>Inverse of a matrix</vt:lpstr>
      <vt:lpstr>PowerPoint Presentation</vt:lpstr>
      <vt:lpstr>Finding inverse for 2x2 matrix</vt:lpstr>
      <vt:lpstr>Find inverse of a matrix : Adjoint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Admin</cp:lastModifiedBy>
  <cp:revision>165</cp:revision>
  <dcterms:created xsi:type="dcterms:W3CDTF">2014-03-07T13:02:25Z</dcterms:created>
  <dcterms:modified xsi:type="dcterms:W3CDTF">2018-07-31T06:41:31Z</dcterms:modified>
</cp:coreProperties>
</file>