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/>
              <a:t>Week 4  - Relations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 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Equality Relation / Identity Relation / Diagonal 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identity relation R every element of the set A is related to itself only.</a:t>
            </a:r>
          </a:p>
          <a:p>
            <a:r>
              <a:rPr lang="en-US" dirty="0"/>
              <a:t>It is denoted by ∆</a:t>
            </a:r>
          </a:p>
          <a:p>
            <a:r>
              <a:rPr lang="en-US" dirty="0"/>
              <a:t>∆</a:t>
            </a:r>
            <a:r>
              <a:rPr lang="en-US" baseline="-25000" dirty="0"/>
              <a:t>A </a:t>
            </a:r>
            <a:r>
              <a:rPr lang="en-US" dirty="0"/>
              <a:t>={(</a:t>
            </a:r>
            <a:r>
              <a:rPr lang="en-US" dirty="0" err="1"/>
              <a:t>x,x</a:t>
            </a:r>
            <a:r>
              <a:rPr lang="en-US" dirty="0"/>
              <a:t>) : for all x</a:t>
            </a:r>
            <a:r>
              <a:rPr lang="en-US" dirty="0">
                <a:sym typeface="Symbol"/>
              </a:rPr>
              <a:t> </a:t>
            </a:r>
            <a:r>
              <a:rPr lang="en-US" dirty="0"/>
              <a:t> A }</a:t>
            </a:r>
          </a:p>
          <a:p>
            <a:r>
              <a:rPr lang="en-US" dirty="0" err="1"/>
              <a:t>Eg</a:t>
            </a:r>
            <a:r>
              <a:rPr lang="en-US" dirty="0"/>
              <a:t>: Let = {1,2,3}</a:t>
            </a:r>
          </a:p>
          <a:p>
            <a:pPr marL="400050" lvl="1" indent="0">
              <a:buNone/>
            </a:pPr>
            <a:r>
              <a:rPr lang="en-US" dirty="0"/>
              <a:t>∆</a:t>
            </a:r>
            <a:r>
              <a:rPr lang="en-US" baseline="-25000" dirty="0"/>
              <a:t>A </a:t>
            </a:r>
            <a:r>
              <a:rPr lang="en-US" dirty="0"/>
              <a:t>={(1,1),(2,2),(3,3)}</a:t>
            </a:r>
          </a:p>
        </p:txBody>
      </p:sp>
    </p:spTree>
    <p:extLst>
      <p:ext uri="{BB962C8B-B14F-4D97-AF65-F5344CB8AC3E}">
        <p14:creationId xmlns:p14="http://schemas.microsoft.com/office/powerpoint/2010/main" val="27052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ordered pair</a:t>
            </a:r>
            <a:r>
              <a:rPr lang="en-US" dirty="0"/>
              <a:t> (a, b) is a pair of mathematical objects.</a:t>
            </a:r>
          </a:p>
          <a:p>
            <a:r>
              <a:rPr lang="en-US" dirty="0"/>
              <a:t>The order in which the objects appear in the pair is significant</a:t>
            </a:r>
          </a:p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)=(</a:t>
            </a:r>
            <a:r>
              <a:rPr lang="en-US" dirty="0" err="1"/>
              <a:t>c,d</a:t>
            </a:r>
            <a:r>
              <a:rPr lang="en-US" dirty="0"/>
              <a:t>) if and only if a=c , b=d</a:t>
            </a:r>
          </a:p>
        </p:txBody>
      </p:sp>
    </p:spTree>
    <p:extLst>
      <p:ext uri="{BB962C8B-B14F-4D97-AF65-F5344CB8AC3E}">
        <p14:creationId xmlns:p14="http://schemas.microsoft.com/office/powerpoint/2010/main" val="341943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cartisian</a:t>
            </a:r>
            <a:r>
              <a:rPr lang="en-US" dirty="0"/>
              <a:t> product of two sets A and B, denoted A x  B, is the set of all ordered pairs (</a:t>
            </a:r>
            <a:r>
              <a:rPr lang="en-US" dirty="0" err="1"/>
              <a:t>a,b</a:t>
            </a:r>
            <a:r>
              <a:rPr lang="en-US" dirty="0"/>
              <a:t>) where a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A and b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B.</a:t>
            </a:r>
          </a:p>
          <a:p>
            <a:r>
              <a:rPr lang="en-US" dirty="0"/>
              <a:t>A x  B = { (</a:t>
            </a:r>
            <a:r>
              <a:rPr lang="en-US" dirty="0" err="1"/>
              <a:t>a,b</a:t>
            </a:r>
            <a:r>
              <a:rPr lang="en-US" dirty="0"/>
              <a:t>) | a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A , b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B}</a:t>
            </a:r>
          </a:p>
          <a:p>
            <a:r>
              <a:rPr lang="en-US" dirty="0" err="1"/>
              <a:t>Eg</a:t>
            </a:r>
            <a:r>
              <a:rPr lang="en-US" dirty="0"/>
              <a:t>: Let A={1,2} and B={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r>
              <a:rPr lang="en-US" dirty="0"/>
              <a:t>A x B = {(1,a),(1,b),(1,c),(2,a),(2,b),(2,c)}</a:t>
            </a:r>
          </a:p>
          <a:p>
            <a:r>
              <a:rPr lang="en-US" dirty="0"/>
              <a:t>Note :</a:t>
            </a:r>
          </a:p>
          <a:p>
            <a:pPr marL="457200" lvl="1" indent="0">
              <a:buNone/>
            </a:pPr>
            <a:r>
              <a:rPr lang="en-US" dirty="0"/>
              <a:t>A x B </a:t>
            </a:r>
            <a:r>
              <a:rPr lang="en-US" dirty="0">
                <a:sym typeface="Symbol"/>
              </a:rPr>
              <a:t> B x A</a:t>
            </a:r>
          </a:p>
          <a:p>
            <a:pPr marL="457200" lvl="1" indent="0">
              <a:buNone/>
            </a:pPr>
            <a:r>
              <a:rPr lang="en-US" dirty="0">
                <a:sym typeface="Symbol"/>
              </a:rPr>
              <a:t>n(</a:t>
            </a:r>
            <a:r>
              <a:rPr lang="en-US" dirty="0"/>
              <a:t>A x B ) = n(A) x n(B)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Let A , B be two sets. A relation from A to B is a subset of A x B.</a:t>
            </a:r>
          </a:p>
          <a:p>
            <a:r>
              <a:rPr lang="en-US" dirty="0"/>
              <a:t>Suppose R is a relation on A and B. then R is a set of ordered pairs where each first element comes from A and each second element comes from B</a:t>
            </a:r>
          </a:p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R  “a is related to b” written </a:t>
            </a:r>
            <a:r>
              <a:rPr lang="en-US" dirty="0" err="1"/>
              <a:t>aRb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R  </a:t>
            </a:r>
            <a:r>
              <a:rPr lang="en-US" dirty="0"/>
              <a:t>“a is not related to b” written </a:t>
            </a:r>
            <a:r>
              <a:rPr lang="en-US" dirty="0" err="1"/>
              <a:t>aRb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620000" y="5638800"/>
            <a:ext cx="1524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of a relation R from A to B is the set of all first elements of the ordered pairs which belongs to R. it is a subset of A</a:t>
            </a:r>
          </a:p>
          <a:p>
            <a:r>
              <a:rPr lang="en-US" dirty="0" err="1"/>
              <a:t>Eg</a:t>
            </a:r>
            <a:r>
              <a:rPr lang="en-US" dirty="0"/>
              <a:t>: Let A={1,2} and B={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R= {(1,a),(1,b),(2,b)}</a:t>
            </a:r>
          </a:p>
          <a:p>
            <a:pPr marL="400050" lvl="1" indent="0">
              <a:buNone/>
            </a:pPr>
            <a:r>
              <a:rPr lang="en-US" dirty="0"/>
              <a:t>Domain of R = {1,2}</a:t>
            </a:r>
          </a:p>
        </p:txBody>
      </p:sp>
    </p:spTree>
    <p:extLst>
      <p:ext uri="{BB962C8B-B14F-4D97-AF65-F5344CB8AC3E}">
        <p14:creationId xmlns:p14="http://schemas.microsoft.com/office/powerpoint/2010/main" val="65225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is the set of all second elements and it is a subset of B</a:t>
            </a:r>
          </a:p>
          <a:p>
            <a:r>
              <a:rPr lang="en-US" dirty="0" err="1"/>
              <a:t>Eg</a:t>
            </a:r>
            <a:r>
              <a:rPr lang="en-US" dirty="0"/>
              <a:t>: Let A={1,2} and B={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R= {(1,a),(1,b),(2,b)}</a:t>
            </a:r>
          </a:p>
          <a:p>
            <a:pPr marL="400050" lvl="1" indent="0">
              <a:buNone/>
            </a:pPr>
            <a:r>
              <a:rPr lang="en-US" dirty="0"/>
              <a:t>Range of R = 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any relation from set A to set B. The inverse of R denoted by R</a:t>
            </a:r>
            <a:r>
              <a:rPr lang="en-US" baseline="30000" dirty="0"/>
              <a:t>-1</a:t>
            </a:r>
            <a:r>
              <a:rPr lang="en-US" dirty="0"/>
              <a:t> is the set of all ordered pairs (</a:t>
            </a:r>
            <a:r>
              <a:rPr lang="en-US" dirty="0" err="1"/>
              <a:t>y,x</a:t>
            </a:r>
            <a:r>
              <a:rPr lang="en-US" dirty="0"/>
              <a:t>) such that (</a:t>
            </a:r>
            <a:r>
              <a:rPr lang="en-US" dirty="0" err="1"/>
              <a:t>x,y</a:t>
            </a:r>
            <a:r>
              <a:rPr lang="en-US" dirty="0"/>
              <a:t>) is an element of R</a:t>
            </a:r>
          </a:p>
          <a:p>
            <a:r>
              <a:rPr lang="en-US" dirty="0"/>
              <a:t>R</a:t>
            </a:r>
            <a:r>
              <a:rPr lang="en-US" baseline="30000" dirty="0"/>
              <a:t>-1 </a:t>
            </a:r>
            <a:r>
              <a:rPr lang="en-US" dirty="0"/>
              <a:t>= { (</a:t>
            </a:r>
            <a:r>
              <a:rPr lang="en-US" dirty="0" err="1"/>
              <a:t>b,a</a:t>
            </a:r>
            <a:r>
              <a:rPr lang="en-US" dirty="0"/>
              <a:t>)|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R }</a:t>
            </a:r>
          </a:p>
          <a:p>
            <a:r>
              <a:rPr lang="en-US" dirty="0"/>
              <a:t>Note: Domain &amp; Range of R</a:t>
            </a:r>
            <a:r>
              <a:rPr lang="en-US" baseline="30000" dirty="0"/>
              <a:t>-1 </a:t>
            </a:r>
            <a:r>
              <a:rPr lang="en-US" dirty="0"/>
              <a:t>are respectively range &amp; domain of R</a:t>
            </a:r>
          </a:p>
        </p:txBody>
      </p:sp>
    </p:spTree>
    <p:extLst>
      <p:ext uri="{BB962C8B-B14F-4D97-AF65-F5344CB8AC3E}">
        <p14:creationId xmlns:p14="http://schemas.microsoft.com/office/powerpoint/2010/main" val="216452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any set. Then </a:t>
            </a:r>
            <a:r>
              <a:rPr lang="en-US" dirty="0" err="1"/>
              <a:t>AxA</a:t>
            </a:r>
            <a:r>
              <a:rPr lang="en-US" dirty="0"/>
              <a:t> is called the universal relation of A</a:t>
            </a:r>
          </a:p>
          <a:p>
            <a:r>
              <a:rPr lang="en-US" dirty="0" err="1"/>
              <a:t>Eg</a:t>
            </a:r>
            <a:r>
              <a:rPr lang="en-US" dirty="0"/>
              <a:t>: Let A = {1,2,3}</a:t>
            </a:r>
          </a:p>
          <a:p>
            <a:pPr marL="400050" lvl="1" indent="0">
              <a:buNone/>
            </a:pPr>
            <a:r>
              <a:rPr lang="en-US" dirty="0"/>
              <a:t>Then universal relation set is R={(1,1),(1,2),(1,3), (2,1),(2,2),(2,3), (3,1),(3,2),(3,3)}</a:t>
            </a:r>
          </a:p>
        </p:txBody>
      </p:sp>
    </p:spTree>
    <p:extLst>
      <p:ext uri="{BB962C8B-B14F-4D97-AF65-F5344CB8AC3E}">
        <p14:creationId xmlns:p14="http://schemas.microsoft.com/office/powerpoint/2010/main" val="227071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 is called the empty relation or void relation</a:t>
            </a:r>
          </a:p>
          <a:p>
            <a:r>
              <a:rPr lang="en-US" dirty="0">
                <a:sym typeface="Symbol"/>
              </a:rPr>
              <a:t>A x  = 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2044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1036</TotalTime>
  <Words>603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HNDIT</vt:lpstr>
      <vt:lpstr>1_HNDIT</vt:lpstr>
      <vt:lpstr>IT 1107  Mathematics for IT</vt:lpstr>
      <vt:lpstr>Ordered Pair</vt:lpstr>
      <vt:lpstr>Cartesian Product </vt:lpstr>
      <vt:lpstr>Relation</vt:lpstr>
      <vt:lpstr>Domain</vt:lpstr>
      <vt:lpstr>Range</vt:lpstr>
      <vt:lpstr>Inverse Relation</vt:lpstr>
      <vt:lpstr>Universal Relation</vt:lpstr>
      <vt:lpstr>Empty Relation</vt:lpstr>
      <vt:lpstr>Equality Relation / Identity Relation / Diagonal Relation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KATHEES KUMAR</cp:lastModifiedBy>
  <cp:revision>144</cp:revision>
  <dcterms:created xsi:type="dcterms:W3CDTF">2014-03-07T13:02:25Z</dcterms:created>
  <dcterms:modified xsi:type="dcterms:W3CDTF">2019-11-28T03:39:48Z</dcterms:modified>
</cp:coreProperties>
</file>