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7  </a:t>
            </a:r>
            <a:r>
              <a:rPr lang="en-US" altLang="en-US" dirty="0" smtClean="0"/>
              <a:t>- </a:t>
            </a:r>
            <a:r>
              <a:rPr lang="en-US" altLang="en-US" dirty="0" smtClean="0"/>
              <a:t>Matrices</a:t>
            </a:r>
            <a:endParaRPr lang="en-US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Square matrices for which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ji</a:t>
                </a:r>
                <a:endParaRPr lang="en-US" baseline="-25000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a matrix is symmetric </a:t>
                </a:r>
                <a:r>
                  <a:rPr lang="en-US" dirty="0"/>
                  <a:t>A= A</a:t>
                </a:r>
                <a:r>
                  <a:rPr lang="en-US" baseline="30000" dirty="0"/>
                  <a:t>T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800600"/>
              </a:xfrm>
              <a:blipFill rotWithShape="0">
                <a:blip r:embed="rId2"/>
                <a:stretch>
                  <a:fillRect l="-1704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 Symmetric Matrix/skew symmetric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534400" cy="42211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Square matrix for </a:t>
                </a:r>
                <a:r>
                  <a:rPr lang="en-US" dirty="0"/>
                  <a:t>which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ji</a:t>
                </a:r>
                <a:endParaRPr lang="en-US" baseline="-25000" dirty="0" smtClean="0"/>
              </a:p>
              <a:p>
                <a:r>
                  <a:rPr lang="en-US" dirty="0"/>
                  <a:t> A= </a:t>
                </a:r>
                <a:r>
                  <a:rPr lang="en-US" dirty="0" smtClean="0"/>
                  <a:t>- A</a:t>
                </a:r>
                <a:r>
                  <a:rPr lang="en-US" baseline="30000" dirty="0" smtClean="0"/>
                  <a:t>T</a:t>
                </a:r>
                <a:endParaRPr lang="en-US" dirty="0"/>
              </a:p>
              <a:p>
                <a:r>
                  <a:rPr lang="en-US" dirty="0" smtClean="0"/>
                  <a:t>The diagonal entries of an anti symmetric matrix must be zero</a:t>
                </a:r>
              </a:p>
              <a:p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A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534400" cy="4221163"/>
              </a:xfrm>
              <a:blipFill rotWithShape="0">
                <a:blip r:embed="rId2"/>
                <a:stretch>
                  <a:fillRect l="-1214" t="-2312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Matrix is a rectangular array of numbers arranged in rows &amp; columns</a:t>
            </a:r>
          </a:p>
          <a:p>
            <a:r>
              <a:rPr lang="en-US" dirty="0" smtClean="0"/>
              <a:t>The individual items in a matrix are called entries or elements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	1	9	6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20	5	-6</a:t>
            </a:r>
          </a:p>
          <a:p>
            <a:pPr marL="457200" lvl="1" indent="0">
              <a:buNone/>
            </a:pPr>
            <a:r>
              <a:rPr lang="en-US" dirty="0" smtClean="0"/>
              <a:t>This is a matrix with 2 rows &amp; 3   columns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2133600" y="3642360"/>
            <a:ext cx="190500" cy="1219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4495800" y="3642360"/>
            <a:ext cx="114300" cy="1219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by 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m rows and n rows in this matrix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42531"/>
            <a:ext cx="588861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9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Matrix with same number of rows and columns is called a square matrix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2x2 , 3x3 , 4x4 and 5x5 </a:t>
            </a:r>
            <a:r>
              <a:rPr lang="en-US" dirty="0" smtClean="0"/>
              <a:t>matrices</a:t>
            </a:r>
          </a:p>
          <a:p>
            <a:endParaRPr lang="en-US" dirty="0" smtClean="0"/>
          </a:p>
          <a:p>
            <a:r>
              <a:rPr lang="en-US" dirty="0" smtClean="0"/>
              <a:t>The diagonal elements of a square matrix are those elements where the row and column index are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Eg</a:t>
                </a:r>
                <a:r>
                  <a:rPr lang="en-US" dirty="0"/>
                  <a:t>: the diagonal elements of 3x3 matrix m11 , m22 , m33. the other elements are non diagonal elements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a </a:t>
                </a:r>
                <a:r>
                  <a:rPr lang="en-US" dirty="0" err="1"/>
                  <a:t>nxn</a:t>
                </a:r>
                <a:r>
                  <a:rPr lang="en-US" dirty="0"/>
                  <a:t> square matrix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the diagonal elements</a:t>
                </a:r>
              </a:p>
              <a:p>
                <a:pPr marL="0" indent="0">
                  <a:buNone/>
                </a:pPr>
                <a:r>
                  <a:rPr lang="en-US" dirty="0"/>
                  <a:t>	Trace of A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𝑘𝑘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79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all non diagonal elements in a matrix are zero then the matrix is a diagonal matrix</a:t>
                </a:r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4x4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724400"/>
              </a:xfrm>
              <a:blipFill rotWithShape="0">
                <a:blip r:embed="rId2"/>
                <a:stretch>
                  <a:fillRect l="-1704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Identity matrix of size n is the n x n square matrix with 1’s on the main diagonal and 0’s elsewhere</a:t>
                </a:r>
              </a:p>
              <a:p>
                <a:r>
                  <a:rPr lang="en-US" dirty="0" smtClean="0"/>
                  <a:t>It is denoted by I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or I</a:t>
                </a:r>
              </a:p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3x3</a:t>
                </a:r>
                <a:endParaRPr lang="en-US" baseline="-100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Triangular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is a square matrix where all the entries below the main diagonal are zero</a:t>
                </a:r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4x4</a:t>
                </a:r>
                <a:endParaRPr lang="en-US" baseline="-100000" dirty="0"/>
              </a:p>
              <a:p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953000"/>
              </a:xfrm>
              <a:blipFill rotWithShape="0">
                <a:blip r:embed="rId2"/>
                <a:stretch>
                  <a:fillRect l="-1704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Triangular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is a square matrix where all the entries above the main diagonal are zero</a:t>
                </a:r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4x4</a:t>
                </a:r>
                <a:endParaRPr lang="en-US" baseline="-100000" dirty="0"/>
              </a:p>
              <a:p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953000"/>
              </a:xfrm>
              <a:blipFill rotWithShape="0">
                <a:blip r:embed="rId2"/>
                <a:stretch>
                  <a:fillRect l="-1704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1057</TotalTime>
  <Words>270</Words>
  <Application>Microsoft Office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HNDIT</vt:lpstr>
      <vt:lpstr>1_HNDIT</vt:lpstr>
      <vt:lpstr>IT 1107  Mathematics for IT</vt:lpstr>
      <vt:lpstr>Matrix</vt:lpstr>
      <vt:lpstr>m by n matrix</vt:lpstr>
      <vt:lpstr>Square Matrix</vt:lpstr>
      <vt:lpstr>PowerPoint Presentation</vt:lpstr>
      <vt:lpstr>Diagonal Matrix</vt:lpstr>
      <vt:lpstr>Identity Matrix</vt:lpstr>
      <vt:lpstr>Upper Triangular Matrix</vt:lpstr>
      <vt:lpstr>Lower Triangular Matrix</vt:lpstr>
      <vt:lpstr>Symmetric Matrix</vt:lpstr>
      <vt:lpstr>Anti Symmetric Matrix/skew symmetric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nish</cp:lastModifiedBy>
  <cp:revision>146</cp:revision>
  <dcterms:created xsi:type="dcterms:W3CDTF">2014-03-07T13:02:25Z</dcterms:created>
  <dcterms:modified xsi:type="dcterms:W3CDTF">2018-07-12T06:48:15Z</dcterms:modified>
</cp:coreProperties>
</file>