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31"/>
  </p:notesMasterIdLst>
  <p:sldIdLst>
    <p:sldId id="259" r:id="rId4"/>
    <p:sldId id="260" r:id="rId5"/>
    <p:sldId id="389" r:id="rId6"/>
    <p:sldId id="350" r:id="rId7"/>
    <p:sldId id="262" r:id="rId8"/>
    <p:sldId id="340" r:id="rId9"/>
    <p:sldId id="390" r:id="rId10"/>
    <p:sldId id="341" r:id="rId11"/>
    <p:sldId id="342" r:id="rId12"/>
    <p:sldId id="351" r:id="rId13"/>
    <p:sldId id="352" r:id="rId14"/>
    <p:sldId id="346" r:id="rId15"/>
    <p:sldId id="347" r:id="rId16"/>
    <p:sldId id="348" r:id="rId17"/>
    <p:sldId id="391" r:id="rId18"/>
    <p:sldId id="349" r:id="rId19"/>
    <p:sldId id="343" r:id="rId20"/>
    <p:sldId id="344" r:id="rId21"/>
    <p:sldId id="345" r:id="rId22"/>
    <p:sldId id="374" r:id="rId23"/>
    <p:sldId id="375" r:id="rId24"/>
    <p:sldId id="355" r:id="rId25"/>
    <p:sldId id="357" r:id="rId26"/>
    <p:sldId id="358" r:id="rId27"/>
    <p:sldId id="377" r:id="rId28"/>
    <p:sldId id="392" r:id="rId29"/>
    <p:sldId id="38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1E4968-D572-485B-897F-AE40A9FEA59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15BF66-8D10-48F1-BB40-B28C40162E8A}">
      <dgm:prSet phldrT="[Text]" custT="1"/>
      <dgm:spPr/>
      <dgm:t>
        <a:bodyPr/>
        <a:lstStyle/>
        <a:p>
          <a:r>
            <a:rPr lang="en-US" sz="1600" dirty="0" smtClean="0"/>
            <a:t>Measures in Statistics</a:t>
          </a:r>
          <a:endParaRPr lang="en-US" sz="1600" dirty="0"/>
        </a:p>
      </dgm:t>
    </dgm:pt>
    <dgm:pt modelId="{09BA7568-F1B9-491E-8ADC-83BFE2000EC4}" type="parTrans" cxnId="{6A5651AA-74BD-4FBB-8848-B294502DD489}">
      <dgm:prSet/>
      <dgm:spPr/>
      <dgm:t>
        <a:bodyPr/>
        <a:lstStyle/>
        <a:p>
          <a:endParaRPr lang="en-US" sz="2400"/>
        </a:p>
      </dgm:t>
    </dgm:pt>
    <dgm:pt modelId="{8E7C5E06-8FE4-41C1-A8F0-CC4C4B4C8A28}" type="sibTrans" cxnId="{6A5651AA-74BD-4FBB-8848-B294502DD489}">
      <dgm:prSet/>
      <dgm:spPr/>
      <dgm:t>
        <a:bodyPr/>
        <a:lstStyle/>
        <a:p>
          <a:endParaRPr lang="en-US" sz="2400"/>
        </a:p>
      </dgm:t>
    </dgm:pt>
    <dgm:pt modelId="{2467A88C-EC29-4D69-9180-8558590F4C90}">
      <dgm:prSet phldrT="[Text]" custT="1"/>
      <dgm:spPr/>
      <dgm:t>
        <a:bodyPr/>
        <a:lstStyle/>
        <a:p>
          <a:r>
            <a:rPr lang="en-US" sz="1600" dirty="0" smtClean="0"/>
            <a:t>Measures in Central Tendency (Measures of Location)</a:t>
          </a:r>
          <a:endParaRPr lang="en-US" sz="1600" dirty="0"/>
        </a:p>
      </dgm:t>
    </dgm:pt>
    <dgm:pt modelId="{C30F658C-5515-479A-9EC0-6CF42288CA84}" type="parTrans" cxnId="{ADF85A92-2C15-47DE-97D1-08C6F27A64E2}">
      <dgm:prSet/>
      <dgm:spPr/>
      <dgm:t>
        <a:bodyPr/>
        <a:lstStyle/>
        <a:p>
          <a:endParaRPr lang="en-US" sz="2400"/>
        </a:p>
      </dgm:t>
    </dgm:pt>
    <dgm:pt modelId="{A5FEBBEE-8703-4214-8BFB-4DB1735FB83B}" type="sibTrans" cxnId="{ADF85A92-2C15-47DE-97D1-08C6F27A64E2}">
      <dgm:prSet/>
      <dgm:spPr/>
      <dgm:t>
        <a:bodyPr/>
        <a:lstStyle/>
        <a:p>
          <a:endParaRPr lang="en-US" sz="2400"/>
        </a:p>
      </dgm:t>
    </dgm:pt>
    <dgm:pt modelId="{94F734E0-ED94-47E4-9D1C-C9BDF2B27099}">
      <dgm:prSet phldrT="[Text]" custT="1"/>
      <dgm:spPr/>
      <dgm:t>
        <a:bodyPr/>
        <a:lstStyle/>
        <a:p>
          <a:r>
            <a:rPr lang="en-US" sz="1600" dirty="0" smtClean="0"/>
            <a:t>Measures in Dispersion</a:t>
          </a:r>
          <a:endParaRPr lang="en-US" sz="1600" dirty="0"/>
        </a:p>
      </dgm:t>
    </dgm:pt>
    <dgm:pt modelId="{E83380EA-E8F9-4C5D-AA1E-BB109263384F}" type="parTrans" cxnId="{E653990E-0A3D-4E13-9D6F-361D213B1D79}">
      <dgm:prSet/>
      <dgm:spPr/>
      <dgm:t>
        <a:bodyPr/>
        <a:lstStyle/>
        <a:p>
          <a:endParaRPr lang="en-US" sz="2400"/>
        </a:p>
      </dgm:t>
    </dgm:pt>
    <dgm:pt modelId="{85BFE71B-3373-4726-87B5-EC5CD7CBF912}" type="sibTrans" cxnId="{E653990E-0A3D-4E13-9D6F-361D213B1D79}">
      <dgm:prSet/>
      <dgm:spPr/>
      <dgm:t>
        <a:bodyPr/>
        <a:lstStyle/>
        <a:p>
          <a:endParaRPr lang="en-US" sz="2400"/>
        </a:p>
      </dgm:t>
    </dgm:pt>
    <dgm:pt modelId="{AD55F3E7-CD83-4C46-B5B5-E17572B55C52}">
      <dgm:prSet custT="1"/>
      <dgm:spPr/>
      <dgm:t>
        <a:bodyPr/>
        <a:lstStyle/>
        <a:p>
          <a:r>
            <a:rPr lang="en-US" sz="1600" dirty="0" smtClean="0"/>
            <a:t>Ungrouped Data </a:t>
          </a:r>
          <a:endParaRPr lang="en-US" sz="1600" dirty="0"/>
        </a:p>
      </dgm:t>
    </dgm:pt>
    <dgm:pt modelId="{5DDDBC4C-4BA2-47B9-A5FB-9188A8076BBA}" type="parTrans" cxnId="{0F667914-2EC8-4124-8ED4-BF81F2203C06}">
      <dgm:prSet/>
      <dgm:spPr/>
      <dgm:t>
        <a:bodyPr/>
        <a:lstStyle/>
        <a:p>
          <a:endParaRPr lang="en-US" sz="2400"/>
        </a:p>
      </dgm:t>
    </dgm:pt>
    <dgm:pt modelId="{83C7687E-53D2-4909-94B6-D8550FAE0A27}" type="sibTrans" cxnId="{0F667914-2EC8-4124-8ED4-BF81F2203C06}">
      <dgm:prSet/>
      <dgm:spPr/>
      <dgm:t>
        <a:bodyPr/>
        <a:lstStyle/>
        <a:p>
          <a:endParaRPr lang="en-US" sz="2400"/>
        </a:p>
      </dgm:t>
    </dgm:pt>
    <dgm:pt modelId="{6B58E66B-4595-46BC-A936-92FD2B383B63}">
      <dgm:prSet custT="1"/>
      <dgm:spPr/>
      <dgm:t>
        <a:bodyPr/>
        <a:lstStyle/>
        <a:p>
          <a:r>
            <a:rPr lang="en-US" sz="1600" dirty="0" smtClean="0"/>
            <a:t>Grouped Data </a:t>
          </a:r>
          <a:endParaRPr lang="en-US" sz="1600" dirty="0"/>
        </a:p>
      </dgm:t>
    </dgm:pt>
    <dgm:pt modelId="{B6F5E4B7-3D62-4956-878C-E2DADA0CA0D1}" type="parTrans" cxnId="{5B6F449D-EA40-4343-BE9C-7216DAB26C38}">
      <dgm:prSet/>
      <dgm:spPr/>
      <dgm:t>
        <a:bodyPr/>
        <a:lstStyle/>
        <a:p>
          <a:endParaRPr lang="en-US" sz="2400"/>
        </a:p>
      </dgm:t>
    </dgm:pt>
    <dgm:pt modelId="{464636BD-111D-4558-9A0E-C813F86CAF09}" type="sibTrans" cxnId="{5B6F449D-EA40-4343-BE9C-7216DAB26C38}">
      <dgm:prSet/>
      <dgm:spPr/>
      <dgm:t>
        <a:bodyPr/>
        <a:lstStyle/>
        <a:p>
          <a:endParaRPr lang="en-US" sz="2400"/>
        </a:p>
      </dgm:t>
    </dgm:pt>
    <dgm:pt modelId="{3B93FABF-E709-4AF1-B929-35F87C2127F5}">
      <dgm:prSet custT="1"/>
      <dgm:spPr/>
      <dgm:t>
        <a:bodyPr/>
        <a:lstStyle/>
        <a:p>
          <a:r>
            <a:rPr lang="en-US" sz="1600" dirty="0" smtClean="0"/>
            <a:t>Mean</a:t>
          </a:r>
        </a:p>
      </dgm:t>
    </dgm:pt>
    <dgm:pt modelId="{4591A258-F942-40D0-929F-8C08D94BD0C5}" type="parTrans" cxnId="{B1D0D5C2-D4AB-4C29-AD3F-6955E090BA6C}">
      <dgm:prSet/>
      <dgm:spPr/>
      <dgm:t>
        <a:bodyPr/>
        <a:lstStyle/>
        <a:p>
          <a:endParaRPr lang="en-US" sz="2400"/>
        </a:p>
      </dgm:t>
    </dgm:pt>
    <dgm:pt modelId="{955F87A1-416D-4BE4-AB3D-599DE3515171}" type="sibTrans" cxnId="{B1D0D5C2-D4AB-4C29-AD3F-6955E090BA6C}">
      <dgm:prSet/>
      <dgm:spPr/>
      <dgm:t>
        <a:bodyPr/>
        <a:lstStyle/>
        <a:p>
          <a:endParaRPr lang="en-US" sz="2400"/>
        </a:p>
      </dgm:t>
    </dgm:pt>
    <dgm:pt modelId="{5F968100-F48B-4B54-B740-96B8059C125D}">
      <dgm:prSet custT="1"/>
      <dgm:spPr/>
      <dgm:t>
        <a:bodyPr/>
        <a:lstStyle/>
        <a:p>
          <a:r>
            <a:rPr lang="en-US" sz="1600" dirty="0" smtClean="0"/>
            <a:t>Median</a:t>
          </a:r>
          <a:endParaRPr lang="en-US" sz="1600" dirty="0"/>
        </a:p>
      </dgm:t>
    </dgm:pt>
    <dgm:pt modelId="{9A3B5CD1-979A-439D-AB9D-9CB1DFEAE149}" type="parTrans" cxnId="{3A448EB1-5D40-42DF-B0C5-834D18165294}">
      <dgm:prSet/>
      <dgm:spPr/>
      <dgm:t>
        <a:bodyPr/>
        <a:lstStyle/>
        <a:p>
          <a:endParaRPr lang="en-US" sz="2400"/>
        </a:p>
      </dgm:t>
    </dgm:pt>
    <dgm:pt modelId="{16BEBD09-47B6-439F-84EA-547DF3816BCA}" type="sibTrans" cxnId="{3A448EB1-5D40-42DF-B0C5-834D18165294}">
      <dgm:prSet/>
      <dgm:spPr/>
      <dgm:t>
        <a:bodyPr/>
        <a:lstStyle/>
        <a:p>
          <a:endParaRPr lang="en-US" sz="2400"/>
        </a:p>
      </dgm:t>
    </dgm:pt>
    <dgm:pt modelId="{81DF54C2-B958-4A48-9015-AC19EFDB153C}">
      <dgm:prSet custT="1"/>
      <dgm:spPr/>
      <dgm:t>
        <a:bodyPr/>
        <a:lstStyle/>
        <a:p>
          <a:r>
            <a:rPr lang="en-US" sz="1600" dirty="0" smtClean="0"/>
            <a:t>Mode</a:t>
          </a:r>
        </a:p>
      </dgm:t>
    </dgm:pt>
    <dgm:pt modelId="{079A8197-D8F7-4986-97C4-6EC2E9518DBC}" type="parTrans" cxnId="{9292CE71-6EC1-4867-80F6-5AD132E50852}">
      <dgm:prSet/>
      <dgm:spPr/>
      <dgm:t>
        <a:bodyPr/>
        <a:lstStyle/>
        <a:p>
          <a:endParaRPr lang="en-US" sz="2400"/>
        </a:p>
      </dgm:t>
    </dgm:pt>
    <dgm:pt modelId="{16270626-E924-4DF6-BC3A-EE7111690C4D}" type="sibTrans" cxnId="{9292CE71-6EC1-4867-80F6-5AD132E50852}">
      <dgm:prSet/>
      <dgm:spPr/>
      <dgm:t>
        <a:bodyPr/>
        <a:lstStyle/>
        <a:p>
          <a:endParaRPr lang="en-US" sz="2400"/>
        </a:p>
      </dgm:t>
    </dgm:pt>
    <dgm:pt modelId="{EE840CA0-F286-499A-81F9-64C4F8041620}">
      <dgm:prSet custT="1"/>
      <dgm:spPr/>
      <dgm:t>
        <a:bodyPr/>
        <a:lstStyle/>
        <a:p>
          <a:r>
            <a:rPr lang="en-US" sz="1600" dirty="0" smtClean="0"/>
            <a:t>Weighted Mean</a:t>
          </a:r>
          <a:endParaRPr lang="en-US" sz="1600" dirty="0"/>
        </a:p>
      </dgm:t>
    </dgm:pt>
    <dgm:pt modelId="{54C7F32D-1482-44E5-9914-4523E15EE001}" type="parTrans" cxnId="{A152E61A-B6C6-4B95-9649-BC4A3B033505}">
      <dgm:prSet/>
      <dgm:spPr/>
      <dgm:t>
        <a:bodyPr/>
        <a:lstStyle/>
        <a:p>
          <a:endParaRPr lang="en-US" sz="2400"/>
        </a:p>
      </dgm:t>
    </dgm:pt>
    <dgm:pt modelId="{F6147221-C4A3-4F30-872F-008E65244395}" type="sibTrans" cxnId="{A152E61A-B6C6-4B95-9649-BC4A3B033505}">
      <dgm:prSet/>
      <dgm:spPr/>
      <dgm:t>
        <a:bodyPr/>
        <a:lstStyle/>
        <a:p>
          <a:endParaRPr lang="en-US" sz="2400"/>
        </a:p>
      </dgm:t>
    </dgm:pt>
    <dgm:pt modelId="{1A06365C-9BAD-4635-98A4-6269E9D241F9}">
      <dgm:prSet custT="1"/>
      <dgm:spPr/>
      <dgm:t>
        <a:bodyPr/>
        <a:lstStyle/>
        <a:p>
          <a:r>
            <a:rPr lang="en-US" sz="1600" dirty="0" smtClean="0"/>
            <a:t>Mean</a:t>
          </a:r>
          <a:endParaRPr lang="en-US" sz="1600" dirty="0"/>
        </a:p>
      </dgm:t>
    </dgm:pt>
    <dgm:pt modelId="{A8905050-2471-4B74-A570-AA80B682D705}" type="parTrans" cxnId="{500E40C3-D2FA-4CB3-A746-B2E27E0C5E2F}">
      <dgm:prSet/>
      <dgm:spPr/>
      <dgm:t>
        <a:bodyPr/>
        <a:lstStyle/>
        <a:p>
          <a:endParaRPr lang="en-US" sz="2400"/>
        </a:p>
      </dgm:t>
    </dgm:pt>
    <dgm:pt modelId="{7614DA51-B7BA-417F-8E96-0155EB68D080}" type="sibTrans" cxnId="{500E40C3-D2FA-4CB3-A746-B2E27E0C5E2F}">
      <dgm:prSet/>
      <dgm:spPr/>
      <dgm:t>
        <a:bodyPr/>
        <a:lstStyle/>
        <a:p>
          <a:endParaRPr lang="en-US" sz="2400"/>
        </a:p>
      </dgm:t>
    </dgm:pt>
    <dgm:pt modelId="{F00681B1-3582-4E25-AAC0-C8EA1514626A}">
      <dgm:prSet custT="1"/>
      <dgm:spPr/>
      <dgm:t>
        <a:bodyPr/>
        <a:lstStyle/>
        <a:p>
          <a:r>
            <a:rPr lang="en-US" sz="1600" dirty="0" smtClean="0"/>
            <a:t>Median</a:t>
          </a:r>
          <a:endParaRPr lang="en-US" sz="1600" dirty="0"/>
        </a:p>
      </dgm:t>
    </dgm:pt>
    <dgm:pt modelId="{079A27B7-58DF-43B6-9F94-11BA89FA381C}" type="parTrans" cxnId="{DD5ECFD0-8009-43BD-A923-34A3CE91C270}">
      <dgm:prSet/>
      <dgm:spPr/>
      <dgm:t>
        <a:bodyPr/>
        <a:lstStyle/>
        <a:p>
          <a:endParaRPr lang="en-US" sz="2400"/>
        </a:p>
      </dgm:t>
    </dgm:pt>
    <dgm:pt modelId="{97D072BB-8CA6-43B2-B729-E267491F6088}" type="sibTrans" cxnId="{DD5ECFD0-8009-43BD-A923-34A3CE91C270}">
      <dgm:prSet/>
      <dgm:spPr/>
      <dgm:t>
        <a:bodyPr/>
        <a:lstStyle/>
        <a:p>
          <a:endParaRPr lang="en-US" sz="2400"/>
        </a:p>
      </dgm:t>
    </dgm:pt>
    <dgm:pt modelId="{F412D21A-7E8C-44B4-821C-048DFBEC8DA8}">
      <dgm:prSet custT="1"/>
      <dgm:spPr/>
      <dgm:t>
        <a:bodyPr/>
        <a:lstStyle/>
        <a:p>
          <a:r>
            <a:rPr lang="en-US" sz="1600" dirty="0" smtClean="0"/>
            <a:t>Mode</a:t>
          </a:r>
          <a:endParaRPr lang="en-US" sz="1600" dirty="0"/>
        </a:p>
      </dgm:t>
    </dgm:pt>
    <dgm:pt modelId="{25ACBCF4-498B-4E1A-A027-0A5C8F3ABA8A}" type="parTrans" cxnId="{97280B8F-CAB9-4F93-A94F-AA8AB186C8A1}">
      <dgm:prSet/>
      <dgm:spPr/>
      <dgm:t>
        <a:bodyPr/>
        <a:lstStyle/>
        <a:p>
          <a:endParaRPr lang="en-US" sz="2400"/>
        </a:p>
      </dgm:t>
    </dgm:pt>
    <dgm:pt modelId="{8069D032-A395-4A00-8873-284802014157}" type="sibTrans" cxnId="{97280B8F-CAB9-4F93-A94F-AA8AB186C8A1}">
      <dgm:prSet/>
      <dgm:spPr/>
      <dgm:t>
        <a:bodyPr/>
        <a:lstStyle/>
        <a:p>
          <a:endParaRPr lang="en-US" sz="2400"/>
        </a:p>
      </dgm:t>
    </dgm:pt>
    <dgm:pt modelId="{D2425C77-0D78-4E17-8902-560790F40AEA}">
      <dgm:prSet phldrT="[Text]" custT="1"/>
      <dgm:spPr/>
      <dgm:t>
        <a:bodyPr/>
        <a:lstStyle/>
        <a:p>
          <a:r>
            <a:rPr lang="en-US" sz="1600" dirty="0" smtClean="0"/>
            <a:t>Range</a:t>
          </a:r>
          <a:endParaRPr lang="en-US" sz="1600" dirty="0"/>
        </a:p>
      </dgm:t>
    </dgm:pt>
    <dgm:pt modelId="{248B7397-F983-4BE6-A5A8-1543E35C6E73}" type="parTrans" cxnId="{C3FCE2E6-821B-4C20-AB7C-89A4923C2780}">
      <dgm:prSet/>
      <dgm:spPr/>
      <dgm:t>
        <a:bodyPr/>
        <a:lstStyle/>
        <a:p>
          <a:endParaRPr lang="en-US"/>
        </a:p>
      </dgm:t>
    </dgm:pt>
    <dgm:pt modelId="{68FFCA8E-F723-4B82-9AA0-4119B1BFCAA3}" type="sibTrans" cxnId="{C3FCE2E6-821B-4C20-AB7C-89A4923C2780}">
      <dgm:prSet/>
      <dgm:spPr/>
      <dgm:t>
        <a:bodyPr/>
        <a:lstStyle/>
        <a:p>
          <a:endParaRPr lang="en-US"/>
        </a:p>
      </dgm:t>
    </dgm:pt>
    <dgm:pt modelId="{81EBDC9F-EC11-455B-96C3-7556774A26BA}">
      <dgm:prSet phldrT="[Text]" custT="1"/>
      <dgm:spPr/>
      <dgm:t>
        <a:bodyPr/>
        <a:lstStyle/>
        <a:p>
          <a:r>
            <a:rPr lang="en-US" sz="1600" dirty="0" smtClean="0"/>
            <a:t>Inter Quartile Range</a:t>
          </a:r>
          <a:endParaRPr lang="en-US" sz="1600" dirty="0"/>
        </a:p>
      </dgm:t>
    </dgm:pt>
    <dgm:pt modelId="{EF008EE6-942E-46E1-9834-731BDB2AFE3A}" type="parTrans" cxnId="{137A25E8-821E-4692-B6D0-5028898D8F56}">
      <dgm:prSet/>
      <dgm:spPr/>
      <dgm:t>
        <a:bodyPr/>
        <a:lstStyle/>
        <a:p>
          <a:endParaRPr lang="en-US"/>
        </a:p>
      </dgm:t>
    </dgm:pt>
    <dgm:pt modelId="{9888821C-E8CD-4642-A811-B2BD3C147D01}" type="sibTrans" cxnId="{137A25E8-821E-4692-B6D0-5028898D8F56}">
      <dgm:prSet/>
      <dgm:spPr/>
      <dgm:t>
        <a:bodyPr/>
        <a:lstStyle/>
        <a:p>
          <a:endParaRPr lang="en-US"/>
        </a:p>
      </dgm:t>
    </dgm:pt>
    <dgm:pt modelId="{3FF8A8AC-136E-459D-BBE7-9845DF803E12}">
      <dgm:prSet phldrT="[Text]" custT="1"/>
      <dgm:spPr/>
      <dgm:t>
        <a:bodyPr/>
        <a:lstStyle/>
        <a:p>
          <a:r>
            <a:rPr lang="en-US" sz="1600" dirty="0" smtClean="0"/>
            <a:t>Standard Deviation</a:t>
          </a:r>
          <a:endParaRPr lang="en-US" sz="1600" dirty="0"/>
        </a:p>
      </dgm:t>
    </dgm:pt>
    <dgm:pt modelId="{BEB05C6E-B358-4DC5-AE67-D28C28CDA860}" type="parTrans" cxnId="{A4211A01-63B3-4F14-B856-D82EBD537D01}">
      <dgm:prSet/>
      <dgm:spPr/>
      <dgm:t>
        <a:bodyPr/>
        <a:lstStyle/>
        <a:p>
          <a:endParaRPr lang="en-US"/>
        </a:p>
      </dgm:t>
    </dgm:pt>
    <dgm:pt modelId="{C504B7E2-3828-433B-872A-06F6D6689B9C}" type="sibTrans" cxnId="{A4211A01-63B3-4F14-B856-D82EBD537D01}">
      <dgm:prSet/>
      <dgm:spPr/>
      <dgm:t>
        <a:bodyPr/>
        <a:lstStyle/>
        <a:p>
          <a:endParaRPr lang="en-US"/>
        </a:p>
      </dgm:t>
    </dgm:pt>
    <dgm:pt modelId="{20C96BDD-5E1F-4F46-829C-22195E582D49}">
      <dgm:prSet phldrT="[Text]" custT="1"/>
      <dgm:spPr/>
      <dgm:t>
        <a:bodyPr/>
        <a:lstStyle/>
        <a:p>
          <a:r>
            <a:rPr lang="en-US" sz="1600" dirty="0" smtClean="0"/>
            <a:t>Variance</a:t>
          </a:r>
          <a:endParaRPr lang="en-US" sz="1600" dirty="0"/>
        </a:p>
      </dgm:t>
    </dgm:pt>
    <dgm:pt modelId="{82A22DA9-17A3-494D-B5E9-2C3AFA6EDF2D}" type="parTrans" cxnId="{63A25242-6A1B-4869-803D-B80D80C07B24}">
      <dgm:prSet/>
      <dgm:spPr/>
      <dgm:t>
        <a:bodyPr/>
        <a:lstStyle/>
        <a:p>
          <a:endParaRPr lang="en-US"/>
        </a:p>
      </dgm:t>
    </dgm:pt>
    <dgm:pt modelId="{902FB9EB-4C35-4EB6-8DE8-FE5C0182D034}" type="sibTrans" cxnId="{63A25242-6A1B-4869-803D-B80D80C07B24}">
      <dgm:prSet/>
      <dgm:spPr/>
      <dgm:t>
        <a:bodyPr/>
        <a:lstStyle/>
        <a:p>
          <a:endParaRPr lang="en-US"/>
        </a:p>
      </dgm:t>
    </dgm:pt>
    <dgm:pt modelId="{AF1F926F-9958-4CE9-BEB8-82BEFE28E4C0}" type="pres">
      <dgm:prSet presAssocID="{751E4968-D572-485B-897F-AE40A9FEA59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7B26A84-CC22-4062-8E97-5C2421A3BBDF}" type="pres">
      <dgm:prSet presAssocID="{FA15BF66-8D10-48F1-BB40-B28C40162E8A}" presName="hierRoot1" presStyleCnt="0">
        <dgm:presLayoutVars>
          <dgm:hierBranch val="init"/>
        </dgm:presLayoutVars>
      </dgm:prSet>
      <dgm:spPr/>
    </dgm:pt>
    <dgm:pt modelId="{1020446E-CA38-4055-9384-5BD4CFC01255}" type="pres">
      <dgm:prSet presAssocID="{FA15BF66-8D10-48F1-BB40-B28C40162E8A}" presName="rootComposite1" presStyleCnt="0"/>
      <dgm:spPr/>
    </dgm:pt>
    <dgm:pt modelId="{A3EA8E06-25A2-4310-B728-D48DAC209BDF}" type="pres">
      <dgm:prSet presAssocID="{FA15BF66-8D10-48F1-BB40-B28C40162E8A}" presName="rootText1" presStyleLbl="node0" presStyleIdx="0" presStyleCnt="1" custScaleX="2404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83D1CE-0121-40CD-B3F3-8B943B6A0D8E}" type="pres">
      <dgm:prSet presAssocID="{FA15BF66-8D10-48F1-BB40-B28C40162E8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EE0220-82EF-489C-A021-130846808366}" type="pres">
      <dgm:prSet presAssocID="{FA15BF66-8D10-48F1-BB40-B28C40162E8A}" presName="hierChild2" presStyleCnt="0"/>
      <dgm:spPr/>
    </dgm:pt>
    <dgm:pt modelId="{6E8139AB-4F2A-4EAE-B162-A6496383D2C4}" type="pres">
      <dgm:prSet presAssocID="{C30F658C-5515-479A-9EC0-6CF42288CA84}" presName="Name37" presStyleLbl="parChTrans1D2" presStyleIdx="0" presStyleCnt="2"/>
      <dgm:spPr/>
      <dgm:t>
        <a:bodyPr/>
        <a:lstStyle/>
        <a:p>
          <a:endParaRPr lang="en-US"/>
        </a:p>
      </dgm:t>
    </dgm:pt>
    <dgm:pt modelId="{60A1BB53-610E-4680-8A5D-16A36E1E149D}" type="pres">
      <dgm:prSet presAssocID="{2467A88C-EC29-4D69-9180-8558590F4C90}" presName="hierRoot2" presStyleCnt="0">
        <dgm:presLayoutVars>
          <dgm:hierBranch/>
        </dgm:presLayoutVars>
      </dgm:prSet>
      <dgm:spPr/>
    </dgm:pt>
    <dgm:pt modelId="{E91E0FFF-4B20-495F-83AF-9934D16DA744}" type="pres">
      <dgm:prSet presAssocID="{2467A88C-EC29-4D69-9180-8558590F4C90}" presName="rootComposite" presStyleCnt="0"/>
      <dgm:spPr/>
    </dgm:pt>
    <dgm:pt modelId="{9935B9E6-CC53-4349-9E95-168912D75AB0}" type="pres">
      <dgm:prSet presAssocID="{2467A88C-EC29-4D69-9180-8558590F4C90}" presName="rootText" presStyleLbl="node2" presStyleIdx="0" presStyleCnt="2" custScaleX="1989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A57E3A-9BB5-4923-94AE-76ACA18D9FA9}" type="pres">
      <dgm:prSet presAssocID="{2467A88C-EC29-4D69-9180-8558590F4C90}" presName="rootConnector" presStyleLbl="node2" presStyleIdx="0" presStyleCnt="2"/>
      <dgm:spPr/>
      <dgm:t>
        <a:bodyPr/>
        <a:lstStyle/>
        <a:p>
          <a:endParaRPr lang="en-US"/>
        </a:p>
      </dgm:t>
    </dgm:pt>
    <dgm:pt modelId="{99226248-10D4-4334-9795-ED4CF0DB6EDB}" type="pres">
      <dgm:prSet presAssocID="{2467A88C-EC29-4D69-9180-8558590F4C90}" presName="hierChild4" presStyleCnt="0"/>
      <dgm:spPr/>
    </dgm:pt>
    <dgm:pt modelId="{D38CCF3B-23C7-49D2-BD27-8A94A3960D36}" type="pres">
      <dgm:prSet presAssocID="{5DDDBC4C-4BA2-47B9-A5FB-9188A8076BBA}" presName="Name35" presStyleLbl="parChTrans1D3" presStyleIdx="0" presStyleCnt="6"/>
      <dgm:spPr/>
      <dgm:t>
        <a:bodyPr/>
        <a:lstStyle/>
        <a:p>
          <a:endParaRPr lang="en-US"/>
        </a:p>
      </dgm:t>
    </dgm:pt>
    <dgm:pt modelId="{469D8079-B616-4939-B35D-FE67B95913B3}" type="pres">
      <dgm:prSet presAssocID="{AD55F3E7-CD83-4C46-B5B5-E17572B55C52}" presName="hierRoot2" presStyleCnt="0">
        <dgm:presLayoutVars>
          <dgm:hierBranch val="hang"/>
        </dgm:presLayoutVars>
      </dgm:prSet>
      <dgm:spPr/>
    </dgm:pt>
    <dgm:pt modelId="{0EF2E8C6-0543-4A55-8E07-9505CCC0B99E}" type="pres">
      <dgm:prSet presAssocID="{AD55F3E7-CD83-4C46-B5B5-E17572B55C52}" presName="rootComposite" presStyleCnt="0"/>
      <dgm:spPr/>
    </dgm:pt>
    <dgm:pt modelId="{2BB6F257-CD07-40A2-87C0-E2BC575DEE2D}" type="pres">
      <dgm:prSet presAssocID="{AD55F3E7-CD83-4C46-B5B5-E17572B55C52}" presName="rootText" presStyleLbl="node3" presStyleIdx="0" presStyleCnt="6" custScaleX="1318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A476A1-83E9-4DE9-AB2A-F2D7A9B5C1A1}" type="pres">
      <dgm:prSet presAssocID="{AD55F3E7-CD83-4C46-B5B5-E17572B55C52}" presName="rootConnector" presStyleLbl="node3" presStyleIdx="0" presStyleCnt="6"/>
      <dgm:spPr/>
      <dgm:t>
        <a:bodyPr/>
        <a:lstStyle/>
        <a:p>
          <a:endParaRPr lang="en-US"/>
        </a:p>
      </dgm:t>
    </dgm:pt>
    <dgm:pt modelId="{23D8C960-ACF2-4E0F-8D96-D21155D7C701}" type="pres">
      <dgm:prSet presAssocID="{AD55F3E7-CD83-4C46-B5B5-E17572B55C52}" presName="hierChild4" presStyleCnt="0"/>
      <dgm:spPr/>
    </dgm:pt>
    <dgm:pt modelId="{FE2817C9-CB2E-44D6-81D3-208D0DCAC90E}" type="pres">
      <dgm:prSet presAssocID="{4591A258-F942-40D0-929F-8C08D94BD0C5}" presName="Name48" presStyleLbl="parChTrans1D4" presStyleIdx="0" presStyleCnt="7"/>
      <dgm:spPr/>
      <dgm:t>
        <a:bodyPr/>
        <a:lstStyle/>
        <a:p>
          <a:endParaRPr lang="en-US"/>
        </a:p>
      </dgm:t>
    </dgm:pt>
    <dgm:pt modelId="{67E1DBD7-648A-4AC5-82A4-3828D60CA381}" type="pres">
      <dgm:prSet presAssocID="{3B93FABF-E709-4AF1-B929-35F87C2127F5}" presName="hierRoot2" presStyleCnt="0">
        <dgm:presLayoutVars>
          <dgm:hierBranch val="init"/>
        </dgm:presLayoutVars>
      </dgm:prSet>
      <dgm:spPr/>
    </dgm:pt>
    <dgm:pt modelId="{EDB970C6-65BE-4BCC-8ACA-8DB4DAD75C74}" type="pres">
      <dgm:prSet presAssocID="{3B93FABF-E709-4AF1-B929-35F87C2127F5}" presName="rootComposite" presStyleCnt="0"/>
      <dgm:spPr/>
    </dgm:pt>
    <dgm:pt modelId="{8792E275-54B6-4A4B-B9BC-D275F8BAC544}" type="pres">
      <dgm:prSet presAssocID="{3B93FABF-E709-4AF1-B929-35F87C2127F5}" presName="rootText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6811E2-CE77-4B3B-BE52-9C4EE7DC4F19}" type="pres">
      <dgm:prSet presAssocID="{3B93FABF-E709-4AF1-B929-35F87C2127F5}" presName="rootConnector" presStyleLbl="node4" presStyleIdx="0" presStyleCnt="7"/>
      <dgm:spPr/>
      <dgm:t>
        <a:bodyPr/>
        <a:lstStyle/>
        <a:p>
          <a:endParaRPr lang="en-US"/>
        </a:p>
      </dgm:t>
    </dgm:pt>
    <dgm:pt modelId="{98DF590C-E4CD-4CBA-B78E-E70DD613A4C3}" type="pres">
      <dgm:prSet presAssocID="{3B93FABF-E709-4AF1-B929-35F87C2127F5}" presName="hierChild4" presStyleCnt="0"/>
      <dgm:spPr/>
    </dgm:pt>
    <dgm:pt modelId="{3C3597CF-DCC6-4A8E-9F06-CC66C55DEAB2}" type="pres">
      <dgm:prSet presAssocID="{3B93FABF-E709-4AF1-B929-35F87C2127F5}" presName="hierChild5" presStyleCnt="0"/>
      <dgm:spPr/>
    </dgm:pt>
    <dgm:pt modelId="{CB12714E-2215-4714-A1E2-2CCCBE7DCF77}" type="pres">
      <dgm:prSet presAssocID="{9A3B5CD1-979A-439D-AB9D-9CB1DFEAE149}" presName="Name48" presStyleLbl="parChTrans1D4" presStyleIdx="1" presStyleCnt="7"/>
      <dgm:spPr/>
      <dgm:t>
        <a:bodyPr/>
        <a:lstStyle/>
        <a:p>
          <a:endParaRPr lang="en-US"/>
        </a:p>
      </dgm:t>
    </dgm:pt>
    <dgm:pt modelId="{3AC26BCC-5282-41F4-A795-7B5AAB1EFA1D}" type="pres">
      <dgm:prSet presAssocID="{5F968100-F48B-4B54-B740-96B8059C125D}" presName="hierRoot2" presStyleCnt="0">
        <dgm:presLayoutVars>
          <dgm:hierBranch val="init"/>
        </dgm:presLayoutVars>
      </dgm:prSet>
      <dgm:spPr/>
    </dgm:pt>
    <dgm:pt modelId="{A6ADB7BB-DA80-4709-924E-218A6D8787E8}" type="pres">
      <dgm:prSet presAssocID="{5F968100-F48B-4B54-B740-96B8059C125D}" presName="rootComposite" presStyleCnt="0"/>
      <dgm:spPr/>
    </dgm:pt>
    <dgm:pt modelId="{A9B2CECC-27AC-4241-A937-F6C5E3B04A03}" type="pres">
      <dgm:prSet presAssocID="{5F968100-F48B-4B54-B740-96B8059C125D}" presName="rootText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7C434E-6BAE-4A27-9340-BB299168CEA3}" type="pres">
      <dgm:prSet presAssocID="{5F968100-F48B-4B54-B740-96B8059C125D}" presName="rootConnector" presStyleLbl="node4" presStyleIdx="1" presStyleCnt="7"/>
      <dgm:spPr/>
      <dgm:t>
        <a:bodyPr/>
        <a:lstStyle/>
        <a:p>
          <a:endParaRPr lang="en-US"/>
        </a:p>
      </dgm:t>
    </dgm:pt>
    <dgm:pt modelId="{C8559BE0-FA38-4E27-96BB-738E7CC9F4FE}" type="pres">
      <dgm:prSet presAssocID="{5F968100-F48B-4B54-B740-96B8059C125D}" presName="hierChild4" presStyleCnt="0"/>
      <dgm:spPr/>
    </dgm:pt>
    <dgm:pt modelId="{E07BB9F5-532C-4954-94EA-D7F695288F06}" type="pres">
      <dgm:prSet presAssocID="{5F968100-F48B-4B54-B740-96B8059C125D}" presName="hierChild5" presStyleCnt="0"/>
      <dgm:spPr/>
    </dgm:pt>
    <dgm:pt modelId="{0722B30B-A202-4407-B941-D496DACF2215}" type="pres">
      <dgm:prSet presAssocID="{079A8197-D8F7-4986-97C4-6EC2E9518DBC}" presName="Name48" presStyleLbl="parChTrans1D4" presStyleIdx="2" presStyleCnt="7"/>
      <dgm:spPr/>
      <dgm:t>
        <a:bodyPr/>
        <a:lstStyle/>
        <a:p>
          <a:endParaRPr lang="en-US"/>
        </a:p>
      </dgm:t>
    </dgm:pt>
    <dgm:pt modelId="{5BD98263-9F3A-4F8B-85F7-E92BF9516FF7}" type="pres">
      <dgm:prSet presAssocID="{81DF54C2-B958-4A48-9015-AC19EFDB153C}" presName="hierRoot2" presStyleCnt="0">
        <dgm:presLayoutVars>
          <dgm:hierBranch val="init"/>
        </dgm:presLayoutVars>
      </dgm:prSet>
      <dgm:spPr/>
    </dgm:pt>
    <dgm:pt modelId="{C8AFCE6C-6191-447B-96B4-303982B6D612}" type="pres">
      <dgm:prSet presAssocID="{81DF54C2-B958-4A48-9015-AC19EFDB153C}" presName="rootComposite" presStyleCnt="0"/>
      <dgm:spPr/>
    </dgm:pt>
    <dgm:pt modelId="{E57D4123-658C-417E-AEFE-832516015999}" type="pres">
      <dgm:prSet presAssocID="{81DF54C2-B958-4A48-9015-AC19EFDB153C}" presName="rootText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28A9CA-3036-499C-90A0-D11CD92C04B5}" type="pres">
      <dgm:prSet presAssocID="{81DF54C2-B958-4A48-9015-AC19EFDB153C}" presName="rootConnector" presStyleLbl="node4" presStyleIdx="2" presStyleCnt="7"/>
      <dgm:spPr/>
      <dgm:t>
        <a:bodyPr/>
        <a:lstStyle/>
        <a:p>
          <a:endParaRPr lang="en-US"/>
        </a:p>
      </dgm:t>
    </dgm:pt>
    <dgm:pt modelId="{5666BEC0-6FAC-4069-8B9E-0FDD3AD60F75}" type="pres">
      <dgm:prSet presAssocID="{81DF54C2-B958-4A48-9015-AC19EFDB153C}" presName="hierChild4" presStyleCnt="0"/>
      <dgm:spPr/>
    </dgm:pt>
    <dgm:pt modelId="{515D4729-C5B9-4D68-BF85-FB042D588138}" type="pres">
      <dgm:prSet presAssocID="{81DF54C2-B958-4A48-9015-AC19EFDB153C}" presName="hierChild5" presStyleCnt="0"/>
      <dgm:spPr/>
    </dgm:pt>
    <dgm:pt modelId="{5A023311-5164-41BB-8333-D26C1385AFC4}" type="pres">
      <dgm:prSet presAssocID="{54C7F32D-1482-44E5-9914-4523E15EE001}" presName="Name48" presStyleLbl="parChTrans1D4" presStyleIdx="3" presStyleCnt="7"/>
      <dgm:spPr/>
      <dgm:t>
        <a:bodyPr/>
        <a:lstStyle/>
        <a:p>
          <a:endParaRPr lang="en-US"/>
        </a:p>
      </dgm:t>
    </dgm:pt>
    <dgm:pt modelId="{ECBFF615-F058-4AF3-B1B4-CD55F94AA9C1}" type="pres">
      <dgm:prSet presAssocID="{EE840CA0-F286-499A-81F9-64C4F8041620}" presName="hierRoot2" presStyleCnt="0">
        <dgm:presLayoutVars>
          <dgm:hierBranch val="init"/>
        </dgm:presLayoutVars>
      </dgm:prSet>
      <dgm:spPr/>
    </dgm:pt>
    <dgm:pt modelId="{004AD169-D819-48EF-9990-66A336B14BF0}" type="pres">
      <dgm:prSet presAssocID="{EE840CA0-F286-499A-81F9-64C4F8041620}" presName="rootComposite" presStyleCnt="0"/>
      <dgm:spPr/>
    </dgm:pt>
    <dgm:pt modelId="{1FC05D09-4CC5-40F1-9627-2CFA92AC0A20}" type="pres">
      <dgm:prSet presAssocID="{EE840CA0-F286-499A-81F9-64C4F8041620}" presName="rootText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D8331B-8F11-415A-BB34-313FD304C93A}" type="pres">
      <dgm:prSet presAssocID="{EE840CA0-F286-499A-81F9-64C4F8041620}" presName="rootConnector" presStyleLbl="node4" presStyleIdx="3" presStyleCnt="7"/>
      <dgm:spPr/>
      <dgm:t>
        <a:bodyPr/>
        <a:lstStyle/>
        <a:p>
          <a:endParaRPr lang="en-US"/>
        </a:p>
      </dgm:t>
    </dgm:pt>
    <dgm:pt modelId="{87A09C16-8DC2-4A63-806A-16C3EA6465D5}" type="pres">
      <dgm:prSet presAssocID="{EE840CA0-F286-499A-81F9-64C4F8041620}" presName="hierChild4" presStyleCnt="0"/>
      <dgm:spPr/>
    </dgm:pt>
    <dgm:pt modelId="{0D4532C6-FE19-4F9C-871A-AE9292429E62}" type="pres">
      <dgm:prSet presAssocID="{EE840CA0-F286-499A-81F9-64C4F8041620}" presName="hierChild5" presStyleCnt="0"/>
      <dgm:spPr/>
    </dgm:pt>
    <dgm:pt modelId="{7BC7D613-73EB-4D0B-86BD-427910FCC214}" type="pres">
      <dgm:prSet presAssocID="{AD55F3E7-CD83-4C46-B5B5-E17572B55C52}" presName="hierChild5" presStyleCnt="0"/>
      <dgm:spPr/>
    </dgm:pt>
    <dgm:pt modelId="{2295BD27-1E6F-4C58-A43F-58680BBED339}" type="pres">
      <dgm:prSet presAssocID="{B6F5E4B7-3D62-4956-878C-E2DADA0CA0D1}" presName="Name35" presStyleLbl="parChTrans1D3" presStyleIdx="1" presStyleCnt="6"/>
      <dgm:spPr/>
      <dgm:t>
        <a:bodyPr/>
        <a:lstStyle/>
        <a:p>
          <a:endParaRPr lang="en-US"/>
        </a:p>
      </dgm:t>
    </dgm:pt>
    <dgm:pt modelId="{7C0A70E1-72B1-4811-9381-20CBC4567687}" type="pres">
      <dgm:prSet presAssocID="{6B58E66B-4595-46BC-A936-92FD2B383B63}" presName="hierRoot2" presStyleCnt="0">
        <dgm:presLayoutVars>
          <dgm:hierBranch val="hang"/>
        </dgm:presLayoutVars>
      </dgm:prSet>
      <dgm:spPr/>
    </dgm:pt>
    <dgm:pt modelId="{A19D27CD-7F45-4F36-AF5C-39B095CDBFD6}" type="pres">
      <dgm:prSet presAssocID="{6B58E66B-4595-46BC-A936-92FD2B383B63}" presName="rootComposite" presStyleCnt="0"/>
      <dgm:spPr/>
    </dgm:pt>
    <dgm:pt modelId="{E4D4D945-3C85-405F-88A7-251AF42A152B}" type="pres">
      <dgm:prSet presAssocID="{6B58E66B-4595-46BC-A936-92FD2B383B63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4C8A58-DAB2-4F7F-85E2-16D7AD4DE1FD}" type="pres">
      <dgm:prSet presAssocID="{6B58E66B-4595-46BC-A936-92FD2B383B63}" presName="rootConnector" presStyleLbl="node3" presStyleIdx="1" presStyleCnt="6"/>
      <dgm:spPr/>
      <dgm:t>
        <a:bodyPr/>
        <a:lstStyle/>
        <a:p>
          <a:endParaRPr lang="en-US"/>
        </a:p>
      </dgm:t>
    </dgm:pt>
    <dgm:pt modelId="{8FEBF6A7-B90D-4014-B7AE-C828F2D54948}" type="pres">
      <dgm:prSet presAssocID="{6B58E66B-4595-46BC-A936-92FD2B383B63}" presName="hierChild4" presStyleCnt="0"/>
      <dgm:spPr/>
    </dgm:pt>
    <dgm:pt modelId="{C1B1F351-340D-4CFB-B48E-37658A86A426}" type="pres">
      <dgm:prSet presAssocID="{A8905050-2471-4B74-A570-AA80B682D705}" presName="Name48" presStyleLbl="parChTrans1D4" presStyleIdx="4" presStyleCnt="7"/>
      <dgm:spPr/>
      <dgm:t>
        <a:bodyPr/>
        <a:lstStyle/>
        <a:p>
          <a:endParaRPr lang="en-US"/>
        </a:p>
      </dgm:t>
    </dgm:pt>
    <dgm:pt modelId="{41D2FBA8-3D1A-4CF0-941E-B5F36B39290D}" type="pres">
      <dgm:prSet presAssocID="{1A06365C-9BAD-4635-98A4-6269E9D241F9}" presName="hierRoot2" presStyleCnt="0">
        <dgm:presLayoutVars>
          <dgm:hierBranch val="init"/>
        </dgm:presLayoutVars>
      </dgm:prSet>
      <dgm:spPr/>
    </dgm:pt>
    <dgm:pt modelId="{DFEAEF94-E07C-4BC0-BA3D-50BB59726133}" type="pres">
      <dgm:prSet presAssocID="{1A06365C-9BAD-4635-98A4-6269E9D241F9}" presName="rootComposite" presStyleCnt="0"/>
      <dgm:spPr/>
    </dgm:pt>
    <dgm:pt modelId="{822A9D96-AB7B-4F04-823C-24AB852DCE3D}" type="pres">
      <dgm:prSet presAssocID="{1A06365C-9BAD-4635-98A4-6269E9D241F9}" presName="rootText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FDB8B4-EF6D-4AA8-A729-E020F3A12F29}" type="pres">
      <dgm:prSet presAssocID="{1A06365C-9BAD-4635-98A4-6269E9D241F9}" presName="rootConnector" presStyleLbl="node4" presStyleIdx="4" presStyleCnt="7"/>
      <dgm:spPr/>
      <dgm:t>
        <a:bodyPr/>
        <a:lstStyle/>
        <a:p>
          <a:endParaRPr lang="en-US"/>
        </a:p>
      </dgm:t>
    </dgm:pt>
    <dgm:pt modelId="{D6C5A390-A4A0-41AB-806C-E13A9CD31373}" type="pres">
      <dgm:prSet presAssocID="{1A06365C-9BAD-4635-98A4-6269E9D241F9}" presName="hierChild4" presStyleCnt="0"/>
      <dgm:spPr/>
    </dgm:pt>
    <dgm:pt modelId="{D222CE9F-BD69-4E24-A607-CB5DD6A75D61}" type="pres">
      <dgm:prSet presAssocID="{1A06365C-9BAD-4635-98A4-6269E9D241F9}" presName="hierChild5" presStyleCnt="0"/>
      <dgm:spPr/>
    </dgm:pt>
    <dgm:pt modelId="{1E89723A-8B17-457A-BA68-E96BA78E6998}" type="pres">
      <dgm:prSet presAssocID="{079A27B7-58DF-43B6-9F94-11BA89FA381C}" presName="Name48" presStyleLbl="parChTrans1D4" presStyleIdx="5" presStyleCnt="7"/>
      <dgm:spPr/>
      <dgm:t>
        <a:bodyPr/>
        <a:lstStyle/>
        <a:p>
          <a:endParaRPr lang="en-US"/>
        </a:p>
      </dgm:t>
    </dgm:pt>
    <dgm:pt modelId="{57E1B872-CCE7-4EE6-9666-C82B0CB67F09}" type="pres">
      <dgm:prSet presAssocID="{F00681B1-3582-4E25-AAC0-C8EA1514626A}" presName="hierRoot2" presStyleCnt="0">
        <dgm:presLayoutVars>
          <dgm:hierBranch val="init"/>
        </dgm:presLayoutVars>
      </dgm:prSet>
      <dgm:spPr/>
    </dgm:pt>
    <dgm:pt modelId="{3DA757E0-4D35-4CFE-867D-7B6895DCAFE0}" type="pres">
      <dgm:prSet presAssocID="{F00681B1-3582-4E25-AAC0-C8EA1514626A}" presName="rootComposite" presStyleCnt="0"/>
      <dgm:spPr/>
    </dgm:pt>
    <dgm:pt modelId="{C9269442-AB35-4B54-BE5F-4A01FB648CBB}" type="pres">
      <dgm:prSet presAssocID="{F00681B1-3582-4E25-AAC0-C8EA1514626A}" presName="rootText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FA1DAB-4894-468A-943F-4F71DDE4CA19}" type="pres">
      <dgm:prSet presAssocID="{F00681B1-3582-4E25-AAC0-C8EA1514626A}" presName="rootConnector" presStyleLbl="node4" presStyleIdx="5" presStyleCnt="7"/>
      <dgm:spPr/>
      <dgm:t>
        <a:bodyPr/>
        <a:lstStyle/>
        <a:p>
          <a:endParaRPr lang="en-US"/>
        </a:p>
      </dgm:t>
    </dgm:pt>
    <dgm:pt modelId="{23DBEC98-652F-4218-B527-36FA449017B0}" type="pres">
      <dgm:prSet presAssocID="{F00681B1-3582-4E25-AAC0-C8EA1514626A}" presName="hierChild4" presStyleCnt="0"/>
      <dgm:spPr/>
    </dgm:pt>
    <dgm:pt modelId="{2EFC9951-2686-48C8-9D5F-266AD8AB7C5E}" type="pres">
      <dgm:prSet presAssocID="{F00681B1-3582-4E25-AAC0-C8EA1514626A}" presName="hierChild5" presStyleCnt="0"/>
      <dgm:spPr/>
    </dgm:pt>
    <dgm:pt modelId="{F91C6AB1-35FD-4967-9C15-10E27D9E375A}" type="pres">
      <dgm:prSet presAssocID="{25ACBCF4-498B-4E1A-A027-0A5C8F3ABA8A}" presName="Name48" presStyleLbl="parChTrans1D4" presStyleIdx="6" presStyleCnt="7"/>
      <dgm:spPr/>
      <dgm:t>
        <a:bodyPr/>
        <a:lstStyle/>
        <a:p>
          <a:endParaRPr lang="en-US"/>
        </a:p>
      </dgm:t>
    </dgm:pt>
    <dgm:pt modelId="{80F98C3C-688D-4E32-B65E-E859EFAA7582}" type="pres">
      <dgm:prSet presAssocID="{F412D21A-7E8C-44B4-821C-048DFBEC8DA8}" presName="hierRoot2" presStyleCnt="0">
        <dgm:presLayoutVars>
          <dgm:hierBranch val="init"/>
        </dgm:presLayoutVars>
      </dgm:prSet>
      <dgm:spPr/>
    </dgm:pt>
    <dgm:pt modelId="{2A2657B9-07CC-46B9-B697-31F7C14EA539}" type="pres">
      <dgm:prSet presAssocID="{F412D21A-7E8C-44B4-821C-048DFBEC8DA8}" presName="rootComposite" presStyleCnt="0"/>
      <dgm:spPr/>
    </dgm:pt>
    <dgm:pt modelId="{E8ACDD90-13E3-485F-87AB-3E86BE71867D}" type="pres">
      <dgm:prSet presAssocID="{F412D21A-7E8C-44B4-821C-048DFBEC8DA8}" presName="rootText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B8D7A0-CD33-4215-9FD7-7D3A459B397A}" type="pres">
      <dgm:prSet presAssocID="{F412D21A-7E8C-44B4-821C-048DFBEC8DA8}" presName="rootConnector" presStyleLbl="node4" presStyleIdx="6" presStyleCnt="7"/>
      <dgm:spPr/>
      <dgm:t>
        <a:bodyPr/>
        <a:lstStyle/>
        <a:p>
          <a:endParaRPr lang="en-US"/>
        </a:p>
      </dgm:t>
    </dgm:pt>
    <dgm:pt modelId="{68CEF3B6-A828-432F-BC4E-B3C81B433B57}" type="pres">
      <dgm:prSet presAssocID="{F412D21A-7E8C-44B4-821C-048DFBEC8DA8}" presName="hierChild4" presStyleCnt="0"/>
      <dgm:spPr/>
    </dgm:pt>
    <dgm:pt modelId="{E5ED3128-EFA9-4846-8D65-0532691C7A29}" type="pres">
      <dgm:prSet presAssocID="{F412D21A-7E8C-44B4-821C-048DFBEC8DA8}" presName="hierChild5" presStyleCnt="0"/>
      <dgm:spPr/>
    </dgm:pt>
    <dgm:pt modelId="{8398073E-A0BA-4D60-968E-757C8A116F32}" type="pres">
      <dgm:prSet presAssocID="{6B58E66B-4595-46BC-A936-92FD2B383B63}" presName="hierChild5" presStyleCnt="0"/>
      <dgm:spPr/>
    </dgm:pt>
    <dgm:pt modelId="{3FB13163-E01F-4536-ADB6-74125ED978AD}" type="pres">
      <dgm:prSet presAssocID="{2467A88C-EC29-4D69-9180-8558590F4C90}" presName="hierChild5" presStyleCnt="0"/>
      <dgm:spPr/>
    </dgm:pt>
    <dgm:pt modelId="{87C16A53-D21A-4678-8D1D-0943B4309E2C}" type="pres">
      <dgm:prSet presAssocID="{E83380EA-E8F9-4C5D-AA1E-BB109263384F}" presName="Name37" presStyleLbl="parChTrans1D2" presStyleIdx="1" presStyleCnt="2"/>
      <dgm:spPr/>
      <dgm:t>
        <a:bodyPr/>
        <a:lstStyle/>
        <a:p>
          <a:endParaRPr lang="en-US"/>
        </a:p>
      </dgm:t>
    </dgm:pt>
    <dgm:pt modelId="{1DFDF709-8482-45E1-9B2B-4B19CA0CF510}" type="pres">
      <dgm:prSet presAssocID="{94F734E0-ED94-47E4-9D1C-C9BDF2B27099}" presName="hierRoot2" presStyleCnt="0">
        <dgm:presLayoutVars>
          <dgm:hierBranch val="hang"/>
        </dgm:presLayoutVars>
      </dgm:prSet>
      <dgm:spPr/>
    </dgm:pt>
    <dgm:pt modelId="{58DA65AA-60B5-4392-8F7A-D008F983DEAC}" type="pres">
      <dgm:prSet presAssocID="{94F734E0-ED94-47E4-9D1C-C9BDF2B27099}" presName="rootComposite" presStyleCnt="0"/>
      <dgm:spPr/>
    </dgm:pt>
    <dgm:pt modelId="{8DCD7760-ABE1-4D26-89A4-6D35AA8479B9}" type="pres">
      <dgm:prSet presAssocID="{94F734E0-ED94-47E4-9D1C-C9BDF2B27099}" presName="rootText" presStyleLbl="node2" presStyleIdx="1" presStyleCnt="2" custScaleX="2180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98B4F2-B512-43C7-AA4C-3940F602F3F3}" type="pres">
      <dgm:prSet presAssocID="{94F734E0-ED94-47E4-9D1C-C9BDF2B27099}" presName="rootConnector" presStyleLbl="node2" presStyleIdx="1" presStyleCnt="2"/>
      <dgm:spPr/>
      <dgm:t>
        <a:bodyPr/>
        <a:lstStyle/>
        <a:p>
          <a:endParaRPr lang="en-US"/>
        </a:p>
      </dgm:t>
    </dgm:pt>
    <dgm:pt modelId="{30AD3EAA-CB19-409C-B316-BB783FD7663D}" type="pres">
      <dgm:prSet presAssocID="{94F734E0-ED94-47E4-9D1C-C9BDF2B27099}" presName="hierChild4" presStyleCnt="0"/>
      <dgm:spPr/>
    </dgm:pt>
    <dgm:pt modelId="{935A4FCB-53AB-4597-9EEA-BBBA2E901D26}" type="pres">
      <dgm:prSet presAssocID="{248B7397-F983-4BE6-A5A8-1543E35C6E73}" presName="Name48" presStyleLbl="parChTrans1D3" presStyleIdx="2" presStyleCnt="6"/>
      <dgm:spPr/>
      <dgm:t>
        <a:bodyPr/>
        <a:lstStyle/>
        <a:p>
          <a:endParaRPr lang="en-US"/>
        </a:p>
      </dgm:t>
    </dgm:pt>
    <dgm:pt modelId="{C22229DB-2BCC-40EA-84B9-A2089E4389BA}" type="pres">
      <dgm:prSet presAssocID="{D2425C77-0D78-4E17-8902-560790F40AEA}" presName="hierRoot2" presStyleCnt="0">
        <dgm:presLayoutVars>
          <dgm:hierBranch val="init"/>
        </dgm:presLayoutVars>
      </dgm:prSet>
      <dgm:spPr/>
    </dgm:pt>
    <dgm:pt modelId="{C6E3A305-8AF1-48C3-A76A-430493BEB94C}" type="pres">
      <dgm:prSet presAssocID="{D2425C77-0D78-4E17-8902-560790F40AEA}" presName="rootComposite" presStyleCnt="0"/>
      <dgm:spPr/>
    </dgm:pt>
    <dgm:pt modelId="{75F1C119-183B-4B33-A14C-5C25A1B21EF2}" type="pres">
      <dgm:prSet presAssocID="{D2425C77-0D78-4E17-8902-560790F40AEA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BC181C-6335-446E-994E-A3C07F82A38A}" type="pres">
      <dgm:prSet presAssocID="{D2425C77-0D78-4E17-8902-560790F40AEA}" presName="rootConnector" presStyleLbl="node3" presStyleIdx="2" presStyleCnt="6"/>
      <dgm:spPr/>
      <dgm:t>
        <a:bodyPr/>
        <a:lstStyle/>
        <a:p>
          <a:endParaRPr lang="en-US"/>
        </a:p>
      </dgm:t>
    </dgm:pt>
    <dgm:pt modelId="{0B92B075-D788-4AF2-B50B-8F72F61D53E9}" type="pres">
      <dgm:prSet presAssocID="{D2425C77-0D78-4E17-8902-560790F40AEA}" presName="hierChild4" presStyleCnt="0"/>
      <dgm:spPr/>
    </dgm:pt>
    <dgm:pt modelId="{53F74A24-843F-4EBF-A900-09E2C9B4AB0B}" type="pres">
      <dgm:prSet presAssocID="{D2425C77-0D78-4E17-8902-560790F40AEA}" presName="hierChild5" presStyleCnt="0"/>
      <dgm:spPr/>
    </dgm:pt>
    <dgm:pt modelId="{5581ECAB-578E-45FC-A9CC-596B65139C07}" type="pres">
      <dgm:prSet presAssocID="{EF008EE6-942E-46E1-9834-731BDB2AFE3A}" presName="Name48" presStyleLbl="parChTrans1D3" presStyleIdx="3" presStyleCnt="6"/>
      <dgm:spPr/>
      <dgm:t>
        <a:bodyPr/>
        <a:lstStyle/>
        <a:p>
          <a:endParaRPr lang="en-US"/>
        </a:p>
      </dgm:t>
    </dgm:pt>
    <dgm:pt modelId="{6467DAF5-CDF5-4452-B571-19D4771A43AB}" type="pres">
      <dgm:prSet presAssocID="{81EBDC9F-EC11-455B-96C3-7556774A26BA}" presName="hierRoot2" presStyleCnt="0">
        <dgm:presLayoutVars>
          <dgm:hierBranch val="init"/>
        </dgm:presLayoutVars>
      </dgm:prSet>
      <dgm:spPr/>
    </dgm:pt>
    <dgm:pt modelId="{F59C993E-C550-49C8-8C2E-ABB27D31BB0B}" type="pres">
      <dgm:prSet presAssocID="{81EBDC9F-EC11-455B-96C3-7556774A26BA}" presName="rootComposite" presStyleCnt="0"/>
      <dgm:spPr/>
    </dgm:pt>
    <dgm:pt modelId="{67B73DF3-841E-42B9-B776-D6DDDD9BDBF7}" type="pres">
      <dgm:prSet presAssocID="{81EBDC9F-EC11-455B-96C3-7556774A26BA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8BEABA-BA64-4D26-BD87-C269379D20D6}" type="pres">
      <dgm:prSet presAssocID="{81EBDC9F-EC11-455B-96C3-7556774A26BA}" presName="rootConnector" presStyleLbl="node3" presStyleIdx="3" presStyleCnt="6"/>
      <dgm:spPr/>
      <dgm:t>
        <a:bodyPr/>
        <a:lstStyle/>
        <a:p>
          <a:endParaRPr lang="en-US"/>
        </a:p>
      </dgm:t>
    </dgm:pt>
    <dgm:pt modelId="{F87AB31D-56DB-47F5-8574-7C95372D1310}" type="pres">
      <dgm:prSet presAssocID="{81EBDC9F-EC11-455B-96C3-7556774A26BA}" presName="hierChild4" presStyleCnt="0"/>
      <dgm:spPr/>
    </dgm:pt>
    <dgm:pt modelId="{3AE2A0BF-6FE4-446E-B976-135069199713}" type="pres">
      <dgm:prSet presAssocID="{81EBDC9F-EC11-455B-96C3-7556774A26BA}" presName="hierChild5" presStyleCnt="0"/>
      <dgm:spPr/>
    </dgm:pt>
    <dgm:pt modelId="{39C70AD4-6DF6-450A-ACDD-DFBAB19EBDB1}" type="pres">
      <dgm:prSet presAssocID="{BEB05C6E-B358-4DC5-AE67-D28C28CDA860}" presName="Name48" presStyleLbl="parChTrans1D3" presStyleIdx="4" presStyleCnt="6"/>
      <dgm:spPr/>
      <dgm:t>
        <a:bodyPr/>
        <a:lstStyle/>
        <a:p>
          <a:endParaRPr lang="en-US"/>
        </a:p>
      </dgm:t>
    </dgm:pt>
    <dgm:pt modelId="{BBAC7A76-38BD-478A-B5EC-22E85ABB48E1}" type="pres">
      <dgm:prSet presAssocID="{3FF8A8AC-136E-459D-BBE7-9845DF803E12}" presName="hierRoot2" presStyleCnt="0">
        <dgm:presLayoutVars>
          <dgm:hierBranch val="init"/>
        </dgm:presLayoutVars>
      </dgm:prSet>
      <dgm:spPr/>
    </dgm:pt>
    <dgm:pt modelId="{60A67E45-EA20-4125-B9D8-BBB182CE1AB7}" type="pres">
      <dgm:prSet presAssocID="{3FF8A8AC-136E-459D-BBE7-9845DF803E12}" presName="rootComposite" presStyleCnt="0"/>
      <dgm:spPr/>
    </dgm:pt>
    <dgm:pt modelId="{7BE31845-D78B-4CB6-92FB-1938F0BF7782}" type="pres">
      <dgm:prSet presAssocID="{3FF8A8AC-136E-459D-BBE7-9845DF803E12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E48F55-B23A-48BC-AAE9-43FDB258C900}" type="pres">
      <dgm:prSet presAssocID="{3FF8A8AC-136E-459D-BBE7-9845DF803E12}" presName="rootConnector" presStyleLbl="node3" presStyleIdx="4" presStyleCnt="6"/>
      <dgm:spPr/>
      <dgm:t>
        <a:bodyPr/>
        <a:lstStyle/>
        <a:p>
          <a:endParaRPr lang="en-US"/>
        </a:p>
      </dgm:t>
    </dgm:pt>
    <dgm:pt modelId="{3FFEB853-87A2-4A3C-AD8D-07C294D0FF27}" type="pres">
      <dgm:prSet presAssocID="{3FF8A8AC-136E-459D-BBE7-9845DF803E12}" presName="hierChild4" presStyleCnt="0"/>
      <dgm:spPr/>
    </dgm:pt>
    <dgm:pt modelId="{B7C362F1-EBCD-4F0D-B908-B75C98C9E629}" type="pres">
      <dgm:prSet presAssocID="{3FF8A8AC-136E-459D-BBE7-9845DF803E12}" presName="hierChild5" presStyleCnt="0"/>
      <dgm:spPr/>
    </dgm:pt>
    <dgm:pt modelId="{5F2B6129-80FF-437D-82EC-A7BC58741ADF}" type="pres">
      <dgm:prSet presAssocID="{82A22DA9-17A3-494D-B5E9-2C3AFA6EDF2D}" presName="Name48" presStyleLbl="parChTrans1D3" presStyleIdx="5" presStyleCnt="6"/>
      <dgm:spPr/>
      <dgm:t>
        <a:bodyPr/>
        <a:lstStyle/>
        <a:p>
          <a:endParaRPr lang="en-US"/>
        </a:p>
      </dgm:t>
    </dgm:pt>
    <dgm:pt modelId="{EF3C8F0C-9ACB-4D95-B502-9A0001F93FC6}" type="pres">
      <dgm:prSet presAssocID="{20C96BDD-5E1F-4F46-829C-22195E582D49}" presName="hierRoot2" presStyleCnt="0">
        <dgm:presLayoutVars>
          <dgm:hierBranch val="init"/>
        </dgm:presLayoutVars>
      </dgm:prSet>
      <dgm:spPr/>
    </dgm:pt>
    <dgm:pt modelId="{AD614847-F9E0-4822-8DFF-C119BB81CCBD}" type="pres">
      <dgm:prSet presAssocID="{20C96BDD-5E1F-4F46-829C-22195E582D49}" presName="rootComposite" presStyleCnt="0"/>
      <dgm:spPr/>
    </dgm:pt>
    <dgm:pt modelId="{D85B2C9C-FF6E-46A3-B1B3-CD22DD01FD89}" type="pres">
      <dgm:prSet presAssocID="{20C96BDD-5E1F-4F46-829C-22195E582D49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E4FA8F-76D4-4EBD-97E8-AF50993AB8BB}" type="pres">
      <dgm:prSet presAssocID="{20C96BDD-5E1F-4F46-829C-22195E582D49}" presName="rootConnector" presStyleLbl="node3" presStyleIdx="5" presStyleCnt="6"/>
      <dgm:spPr/>
      <dgm:t>
        <a:bodyPr/>
        <a:lstStyle/>
        <a:p>
          <a:endParaRPr lang="en-US"/>
        </a:p>
      </dgm:t>
    </dgm:pt>
    <dgm:pt modelId="{F35FDFAB-82E8-4041-982E-04726FEAD922}" type="pres">
      <dgm:prSet presAssocID="{20C96BDD-5E1F-4F46-829C-22195E582D49}" presName="hierChild4" presStyleCnt="0"/>
      <dgm:spPr/>
    </dgm:pt>
    <dgm:pt modelId="{17D79BCC-E643-4D12-A756-EFAB6619D06F}" type="pres">
      <dgm:prSet presAssocID="{20C96BDD-5E1F-4F46-829C-22195E582D49}" presName="hierChild5" presStyleCnt="0"/>
      <dgm:spPr/>
    </dgm:pt>
    <dgm:pt modelId="{E5C29F39-A255-495F-A2E2-3F56EDE08175}" type="pres">
      <dgm:prSet presAssocID="{94F734E0-ED94-47E4-9D1C-C9BDF2B27099}" presName="hierChild5" presStyleCnt="0"/>
      <dgm:spPr/>
    </dgm:pt>
    <dgm:pt modelId="{FBF34E2C-39F8-431B-B571-68238D43D3CE}" type="pres">
      <dgm:prSet presAssocID="{FA15BF66-8D10-48F1-BB40-B28C40162E8A}" presName="hierChild3" presStyleCnt="0"/>
      <dgm:spPr/>
    </dgm:pt>
  </dgm:ptLst>
  <dgm:cxnLst>
    <dgm:cxn modelId="{A4211A01-63B3-4F14-B856-D82EBD537D01}" srcId="{94F734E0-ED94-47E4-9D1C-C9BDF2B27099}" destId="{3FF8A8AC-136E-459D-BBE7-9845DF803E12}" srcOrd="2" destOrd="0" parTransId="{BEB05C6E-B358-4DC5-AE67-D28C28CDA860}" sibTransId="{C504B7E2-3828-433B-872A-06F6D6689B9C}"/>
    <dgm:cxn modelId="{B53982C2-F2E7-4248-A10F-0BDA35A10197}" type="presOf" srcId="{6B58E66B-4595-46BC-A936-92FD2B383B63}" destId="{CB4C8A58-DAB2-4F7F-85E2-16D7AD4DE1FD}" srcOrd="1" destOrd="0" presId="urn:microsoft.com/office/officeart/2005/8/layout/orgChart1"/>
    <dgm:cxn modelId="{E653990E-0A3D-4E13-9D6F-361D213B1D79}" srcId="{FA15BF66-8D10-48F1-BB40-B28C40162E8A}" destId="{94F734E0-ED94-47E4-9D1C-C9BDF2B27099}" srcOrd="1" destOrd="0" parTransId="{E83380EA-E8F9-4C5D-AA1E-BB109263384F}" sibTransId="{85BFE71B-3373-4726-87B5-EC5CD7CBF912}"/>
    <dgm:cxn modelId="{E40CB5D3-83AD-43B7-B757-41A3E60A07DC}" type="presOf" srcId="{F412D21A-7E8C-44B4-821C-048DFBEC8DA8}" destId="{E8ACDD90-13E3-485F-87AB-3E86BE71867D}" srcOrd="0" destOrd="0" presId="urn:microsoft.com/office/officeart/2005/8/layout/orgChart1"/>
    <dgm:cxn modelId="{F96F53B3-0DAB-48E9-A12F-D3B2B247E7C7}" type="presOf" srcId="{3FF8A8AC-136E-459D-BBE7-9845DF803E12}" destId="{C6E48F55-B23A-48BC-AAE9-43FDB258C900}" srcOrd="1" destOrd="0" presId="urn:microsoft.com/office/officeart/2005/8/layout/orgChart1"/>
    <dgm:cxn modelId="{B1D0D5C2-D4AB-4C29-AD3F-6955E090BA6C}" srcId="{AD55F3E7-CD83-4C46-B5B5-E17572B55C52}" destId="{3B93FABF-E709-4AF1-B929-35F87C2127F5}" srcOrd="0" destOrd="0" parTransId="{4591A258-F942-40D0-929F-8C08D94BD0C5}" sibTransId="{955F87A1-416D-4BE4-AB3D-599DE3515171}"/>
    <dgm:cxn modelId="{A152E61A-B6C6-4B95-9649-BC4A3B033505}" srcId="{AD55F3E7-CD83-4C46-B5B5-E17572B55C52}" destId="{EE840CA0-F286-499A-81F9-64C4F8041620}" srcOrd="3" destOrd="0" parTransId="{54C7F32D-1482-44E5-9914-4523E15EE001}" sibTransId="{F6147221-C4A3-4F30-872F-008E65244395}"/>
    <dgm:cxn modelId="{137A25E8-821E-4692-B6D0-5028898D8F56}" srcId="{94F734E0-ED94-47E4-9D1C-C9BDF2B27099}" destId="{81EBDC9F-EC11-455B-96C3-7556774A26BA}" srcOrd="1" destOrd="0" parTransId="{EF008EE6-942E-46E1-9834-731BDB2AFE3A}" sibTransId="{9888821C-E8CD-4642-A811-B2BD3C147D01}"/>
    <dgm:cxn modelId="{4E650C45-CDD5-40B1-9DD0-D254643AB78E}" type="presOf" srcId="{4591A258-F942-40D0-929F-8C08D94BD0C5}" destId="{FE2817C9-CB2E-44D6-81D3-208D0DCAC90E}" srcOrd="0" destOrd="0" presId="urn:microsoft.com/office/officeart/2005/8/layout/orgChart1"/>
    <dgm:cxn modelId="{9292CE71-6EC1-4867-80F6-5AD132E50852}" srcId="{AD55F3E7-CD83-4C46-B5B5-E17572B55C52}" destId="{81DF54C2-B958-4A48-9015-AC19EFDB153C}" srcOrd="2" destOrd="0" parTransId="{079A8197-D8F7-4986-97C4-6EC2E9518DBC}" sibTransId="{16270626-E924-4DF6-BC3A-EE7111690C4D}"/>
    <dgm:cxn modelId="{DD5ECFD0-8009-43BD-A923-34A3CE91C270}" srcId="{6B58E66B-4595-46BC-A936-92FD2B383B63}" destId="{F00681B1-3582-4E25-AAC0-C8EA1514626A}" srcOrd="1" destOrd="0" parTransId="{079A27B7-58DF-43B6-9F94-11BA89FA381C}" sibTransId="{97D072BB-8CA6-43B2-B729-E267491F6088}"/>
    <dgm:cxn modelId="{3AD576C3-73D4-4CE9-A1F2-F56EB24E8080}" type="presOf" srcId="{F00681B1-3582-4E25-AAC0-C8EA1514626A}" destId="{2AFA1DAB-4894-468A-943F-4F71DDE4CA19}" srcOrd="1" destOrd="0" presId="urn:microsoft.com/office/officeart/2005/8/layout/orgChart1"/>
    <dgm:cxn modelId="{79E1A9FD-155D-453B-9013-4D3ACD633116}" type="presOf" srcId="{BEB05C6E-B358-4DC5-AE67-D28C28CDA860}" destId="{39C70AD4-6DF6-450A-ACDD-DFBAB19EBDB1}" srcOrd="0" destOrd="0" presId="urn:microsoft.com/office/officeart/2005/8/layout/orgChart1"/>
    <dgm:cxn modelId="{0F667914-2EC8-4124-8ED4-BF81F2203C06}" srcId="{2467A88C-EC29-4D69-9180-8558590F4C90}" destId="{AD55F3E7-CD83-4C46-B5B5-E17572B55C52}" srcOrd="0" destOrd="0" parTransId="{5DDDBC4C-4BA2-47B9-A5FB-9188A8076BBA}" sibTransId="{83C7687E-53D2-4909-94B6-D8550FAE0A27}"/>
    <dgm:cxn modelId="{ADF85A92-2C15-47DE-97D1-08C6F27A64E2}" srcId="{FA15BF66-8D10-48F1-BB40-B28C40162E8A}" destId="{2467A88C-EC29-4D69-9180-8558590F4C90}" srcOrd="0" destOrd="0" parTransId="{C30F658C-5515-479A-9EC0-6CF42288CA84}" sibTransId="{A5FEBBEE-8703-4214-8BFB-4DB1735FB83B}"/>
    <dgm:cxn modelId="{711F5A76-7C1A-4B19-AC33-301B1AB6EE4A}" type="presOf" srcId="{D2425C77-0D78-4E17-8902-560790F40AEA}" destId="{47BC181C-6335-446E-994E-A3C07F82A38A}" srcOrd="1" destOrd="0" presId="urn:microsoft.com/office/officeart/2005/8/layout/orgChart1"/>
    <dgm:cxn modelId="{E4CC0686-35EF-420E-9449-57F49D3F29C3}" type="presOf" srcId="{FA15BF66-8D10-48F1-BB40-B28C40162E8A}" destId="{A3EA8E06-25A2-4310-B728-D48DAC209BDF}" srcOrd="0" destOrd="0" presId="urn:microsoft.com/office/officeart/2005/8/layout/orgChart1"/>
    <dgm:cxn modelId="{6766DEBA-549A-41B7-80EA-A99AD8EE7164}" type="presOf" srcId="{82A22DA9-17A3-494D-B5E9-2C3AFA6EDF2D}" destId="{5F2B6129-80FF-437D-82EC-A7BC58741ADF}" srcOrd="0" destOrd="0" presId="urn:microsoft.com/office/officeart/2005/8/layout/orgChart1"/>
    <dgm:cxn modelId="{52114232-7245-4EA6-834B-619D07998622}" type="presOf" srcId="{EF008EE6-942E-46E1-9834-731BDB2AFE3A}" destId="{5581ECAB-578E-45FC-A9CC-596B65139C07}" srcOrd="0" destOrd="0" presId="urn:microsoft.com/office/officeart/2005/8/layout/orgChart1"/>
    <dgm:cxn modelId="{ADE5EBF0-C226-48EA-8093-546DB46A6006}" type="presOf" srcId="{25ACBCF4-498B-4E1A-A027-0A5C8F3ABA8A}" destId="{F91C6AB1-35FD-4967-9C15-10E27D9E375A}" srcOrd="0" destOrd="0" presId="urn:microsoft.com/office/officeart/2005/8/layout/orgChart1"/>
    <dgm:cxn modelId="{47644606-2493-4F6D-AFAB-599432A3A348}" type="presOf" srcId="{E83380EA-E8F9-4C5D-AA1E-BB109263384F}" destId="{87C16A53-D21A-4678-8D1D-0943B4309E2C}" srcOrd="0" destOrd="0" presId="urn:microsoft.com/office/officeart/2005/8/layout/orgChart1"/>
    <dgm:cxn modelId="{A267A2CB-50E5-4353-AC6D-E4312AF7212C}" type="presOf" srcId="{751E4968-D572-485B-897F-AE40A9FEA596}" destId="{AF1F926F-9958-4CE9-BEB8-82BEFE28E4C0}" srcOrd="0" destOrd="0" presId="urn:microsoft.com/office/officeart/2005/8/layout/orgChart1"/>
    <dgm:cxn modelId="{4ED84F27-3FAB-48B7-8F82-157661332B42}" type="presOf" srcId="{C30F658C-5515-479A-9EC0-6CF42288CA84}" destId="{6E8139AB-4F2A-4EAE-B162-A6496383D2C4}" srcOrd="0" destOrd="0" presId="urn:microsoft.com/office/officeart/2005/8/layout/orgChart1"/>
    <dgm:cxn modelId="{4B8FF4A1-8A5A-44D2-9017-78BE0A50F94F}" type="presOf" srcId="{3B93FABF-E709-4AF1-B929-35F87C2127F5}" destId="{8792E275-54B6-4A4B-B9BC-D275F8BAC544}" srcOrd="0" destOrd="0" presId="urn:microsoft.com/office/officeart/2005/8/layout/orgChart1"/>
    <dgm:cxn modelId="{842B8318-CF3A-4BD8-8369-C5B53FAC3E11}" type="presOf" srcId="{3B93FABF-E709-4AF1-B929-35F87C2127F5}" destId="{816811E2-CE77-4B3B-BE52-9C4EE7DC4F19}" srcOrd="1" destOrd="0" presId="urn:microsoft.com/office/officeart/2005/8/layout/orgChart1"/>
    <dgm:cxn modelId="{97280B8F-CAB9-4F93-A94F-AA8AB186C8A1}" srcId="{6B58E66B-4595-46BC-A936-92FD2B383B63}" destId="{F412D21A-7E8C-44B4-821C-048DFBEC8DA8}" srcOrd="2" destOrd="0" parTransId="{25ACBCF4-498B-4E1A-A027-0A5C8F3ABA8A}" sibTransId="{8069D032-A395-4A00-8873-284802014157}"/>
    <dgm:cxn modelId="{63A25242-6A1B-4869-803D-B80D80C07B24}" srcId="{94F734E0-ED94-47E4-9D1C-C9BDF2B27099}" destId="{20C96BDD-5E1F-4F46-829C-22195E582D49}" srcOrd="3" destOrd="0" parTransId="{82A22DA9-17A3-494D-B5E9-2C3AFA6EDF2D}" sibTransId="{902FB9EB-4C35-4EB6-8DE8-FE5C0182D034}"/>
    <dgm:cxn modelId="{9B944C06-E0BD-4B3A-A899-A9B4E74759D8}" type="presOf" srcId="{1A06365C-9BAD-4635-98A4-6269E9D241F9}" destId="{FBFDB8B4-EF6D-4AA8-A729-E020F3A12F29}" srcOrd="1" destOrd="0" presId="urn:microsoft.com/office/officeart/2005/8/layout/orgChart1"/>
    <dgm:cxn modelId="{0D586BF5-8F9C-4094-8424-4B2271EDD4E4}" type="presOf" srcId="{EE840CA0-F286-499A-81F9-64C4F8041620}" destId="{53D8331B-8F11-415A-BB34-313FD304C93A}" srcOrd="1" destOrd="0" presId="urn:microsoft.com/office/officeart/2005/8/layout/orgChart1"/>
    <dgm:cxn modelId="{876AB90D-59AF-421D-9E0D-5AD448D01BBA}" type="presOf" srcId="{20C96BDD-5E1F-4F46-829C-22195E582D49}" destId="{97E4FA8F-76D4-4EBD-97E8-AF50993AB8BB}" srcOrd="1" destOrd="0" presId="urn:microsoft.com/office/officeart/2005/8/layout/orgChart1"/>
    <dgm:cxn modelId="{614422AD-6A4E-44BB-A47B-28F9F39CDA0C}" type="presOf" srcId="{2467A88C-EC29-4D69-9180-8558590F4C90}" destId="{F2A57E3A-9BB5-4923-94AE-76ACA18D9FA9}" srcOrd="1" destOrd="0" presId="urn:microsoft.com/office/officeart/2005/8/layout/orgChart1"/>
    <dgm:cxn modelId="{06209107-D7F0-4B66-959A-BAA70CC7B5C8}" type="presOf" srcId="{81EBDC9F-EC11-455B-96C3-7556774A26BA}" destId="{8C8BEABA-BA64-4D26-BD87-C269379D20D6}" srcOrd="1" destOrd="0" presId="urn:microsoft.com/office/officeart/2005/8/layout/orgChart1"/>
    <dgm:cxn modelId="{D04FDF26-1CE8-4354-973B-8E44965F4E8F}" type="presOf" srcId="{F412D21A-7E8C-44B4-821C-048DFBEC8DA8}" destId="{74B8D7A0-CD33-4215-9FD7-7D3A459B397A}" srcOrd="1" destOrd="0" presId="urn:microsoft.com/office/officeart/2005/8/layout/orgChart1"/>
    <dgm:cxn modelId="{B584445C-8A31-4E92-9379-E2591A49CB6E}" type="presOf" srcId="{079A27B7-58DF-43B6-9F94-11BA89FA381C}" destId="{1E89723A-8B17-457A-BA68-E96BA78E6998}" srcOrd="0" destOrd="0" presId="urn:microsoft.com/office/officeart/2005/8/layout/orgChart1"/>
    <dgm:cxn modelId="{36DCBA81-BBEB-4E00-9630-3D6412A0ABB1}" type="presOf" srcId="{54C7F32D-1482-44E5-9914-4523E15EE001}" destId="{5A023311-5164-41BB-8333-D26C1385AFC4}" srcOrd="0" destOrd="0" presId="urn:microsoft.com/office/officeart/2005/8/layout/orgChart1"/>
    <dgm:cxn modelId="{A84DA3CF-09F5-4569-A651-B512E3039CAA}" type="presOf" srcId="{1A06365C-9BAD-4635-98A4-6269E9D241F9}" destId="{822A9D96-AB7B-4F04-823C-24AB852DCE3D}" srcOrd="0" destOrd="0" presId="urn:microsoft.com/office/officeart/2005/8/layout/orgChart1"/>
    <dgm:cxn modelId="{68F10B44-FF02-4E17-B4E0-D7C8119C3DEC}" type="presOf" srcId="{F00681B1-3582-4E25-AAC0-C8EA1514626A}" destId="{C9269442-AB35-4B54-BE5F-4A01FB648CBB}" srcOrd="0" destOrd="0" presId="urn:microsoft.com/office/officeart/2005/8/layout/orgChart1"/>
    <dgm:cxn modelId="{0362F2BE-CC9D-426D-A568-17043A20D776}" type="presOf" srcId="{D2425C77-0D78-4E17-8902-560790F40AEA}" destId="{75F1C119-183B-4B33-A14C-5C25A1B21EF2}" srcOrd="0" destOrd="0" presId="urn:microsoft.com/office/officeart/2005/8/layout/orgChart1"/>
    <dgm:cxn modelId="{5B6F449D-EA40-4343-BE9C-7216DAB26C38}" srcId="{2467A88C-EC29-4D69-9180-8558590F4C90}" destId="{6B58E66B-4595-46BC-A936-92FD2B383B63}" srcOrd="1" destOrd="0" parTransId="{B6F5E4B7-3D62-4956-878C-E2DADA0CA0D1}" sibTransId="{464636BD-111D-4558-9A0E-C813F86CAF09}"/>
    <dgm:cxn modelId="{3A448EB1-5D40-42DF-B0C5-834D18165294}" srcId="{AD55F3E7-CD83-4C46-B5B5-E17572B55C52}" destId="{5F968100-F48B-4B54-B740-96B8059C125D}" srcOrd="1" destOrd="0" parTransId="{9A3B5CD1-979A-439D-AB9D-9CB1DFEAE149}" sibTransId="{16BEBD09-47B6-439F-84EA-547DF3816BCA}"/>
    <dgm:cxn modelId="{256C05D1-DCEF-4F33-822E-CDDA52AFBF4E}" type="presOf" srcId="{5F968100-F48B-4B54-B740-96B8059C125D}" destId="{207C434E-6BAE-4A27-9340-BB299168CEA3}" srcOrd="1" destOrd="0" presId="urn:microsoft.com/office/officeart/2005/8/layout/orgChart1"/>
    <dgm:cxn modelId="{B677D70B-F8A7-4BE4-96B6-7FC1F1551AB1}" type="presOf" srcId="{3FF8A8AC-136E-459D-BBE7-9845DF803E12}" destId="{7BE31845-D78B-4CB6-92FB-1938F0BF7782}" srcOrd="0" destOrd="0" presId="urn:microsoft.com/office/officeart/2005/8/layout/orgChart1"/>
    <dgm:cxn modelId="{94A83B09-3978-4D8F-8D26-3C0FCBB28563}" type="presOf" srcId="{94F734E0-ED94-47E4-9D1C-C9BDF2B27099}" destId="{8298B4F2-B512-43C7-AA4C-3940F602F3F3}" srcOrd="1" destOrd="0" presId="urn:microsoft.com/office/officeart/2005/8/layout/orgChart1"/>
    <dgm:cxn modelId="{7F83009A-AB8C-4F6C-99D8-065BE6339275}" type="presOf" srcId="{94F734E0-ED94-47E4-9D1C-C9BDF2B27099}" destId="{8DCD7760-ABE1-4D26-89A4-6D35AA8479B9}" srcOrd="0" destOrd="0" presId="urn:microsoft.com/office/officeart/2005/8/layout/orgChart1"/>
    <dgm:cxn modelId="{87048CD4-B50F-494E-99E8-0F075716961A}" type="presOf" srcId="{81DF54C2-B958-4A48-9015-AC19EFDB153C}" destId="{E528A9CA-3036-499C-90A0-D11CD92C04B5}" srcOrd="1" destOrd="0" presId="urn:microsoft.com/office/officeart/2005/8/layout/orgChart1"/>
    <dgm:cxn modelId="{8C0595DF-D10E-4E3D-BE30-0CA4BEC3A423}" type="presOf" srcId="{81EBDC9F-EC11-455B-96C3-7556774A26BA}" destId="{67B73DF3-841E-42B9-B776-D6DDDD9BDBF7}" srcOrd="0" destOrd="0" presId="urn:microsoft.com/office/officeart/2005/8/layout/orgChart1"/>
    <dgm:cxn modelId="{70607828-3AE0-4B73-B5F0-919B601D6208}" type="presOf" srcId="{6B58E66B-4595-46BC-A936-92FD2B383B63}" destId="{E4D4D945-3C85-405F-88A7-251AF42A152B}" srcOrd="0" destOrd="0" presId="urn:microsoft.com/office/officeart/2005/8/layout/orgChart1"/>
    <dgm:cxn modelId="{C3FCE2E6-821B-4C20-AB7C-89A4923C2780}" srcId="{94F734E0-ED94-47E4-9D1C-C9BDF2B27099}" destId="{D2425C77-0D78-4E17-8902-560790F40AEA}" srcOrd="0" destOrd="0" parTransId="{248B7397-F983-4BE6-A5A8-1543E35C6E73}" sibTransId="{68FFCA8E-F723-4B82-9AA0-4119B1BFCAA3}"/>
    <dgm:cxn modelId="{813A1776-ACE8-443B-909B-64C88D7F649C}" type="presOf" srcId="{81DF54C2-B958-4A48-9015-AC19EFDB153C}" destId="{E57D4123-658C-417E-AEFE-832516015999}" srcOrd="0" destOrd="0" presId="urn:microsoft.com/office/officeart/2005/8/layout/orgChart1"/>
    <dgm:cxn modelId="{52E544DC-E75B-4897-8259-2119BC685A02}" type="presOf" srcId="{EE840CA0-F286-499A-81F9-64C4F8041620}" destId="{1FC05D09-4CC5-40F1-9627-2CFA92AC0A20}" srcOrd="0" destOrd="0" presId="urn:microsoft.com/office/officeart/2005/8/layout/orgChart1"/>
    <dgm:cxn modelId="{F48E7A23-0230-4F4D-A59B-D615A2CFF93A}" type="presOf" srcId="{AD55F3E7-CD83-4C46-B5B5-E17572B55C52}" destId="{2BB6F257-CD07-40A2-87C0-E2BC575DEE2D}" srcOrd="0" destOrd="0" presId="urn:microsoft.com/office/officeart/2005/8/layout/orgChart1"/>
    <dgm:cxn modelId="{D59BF28F-C420-4726-AF71-D1072996B6D2}" type="presOf" srcId="{20C96BDD-5E1F-4F46-829C-22195E582D49}" destId="{D85B2C9C-FF6E-46A3-B1B3-CD22DD01FD89}" srcOrd="0" destOrd="0" presId="urn:microsoft.com/office/officeart/2005/8/layout/orgChart1"/>
    <dgm:cxn modelId="{C6946877-C679-4C17-8D11-3C4988EE4D60}" type="presOf" srcId="{2467A88C-EC29-4D69-9180-8558590F4C90}" destId="{9935B9E6-CC53-4349-9E95-168912D75AB0}" srcOrd="0" destOrd="0" presId="urn:microsoft.com/office/officeart/2005/8/layout/orgChart1"/>
    <dgm:cxn modelId="{903B3BEF-2F3C-4FBC-A191-F3B41863437B}" type="presOf" srcId="{B6F5E4B7-3D62-4956-878C-E2DADA0CA0D1}" destId="{2295BD27-1E6F-4C58-A43F-58680BBED339}" srcOrd="0" destOrd="0" presId="urn:microsoft.com/office/officeart/2005/8/layout/orgChart1"/>
    <dgm:cxn modelId="{6A5651AA-74BD-4FBB-8848-B294502DD489}" srcId="{751E4968-D572-485B-897F-AE40A9FEA596}" destId="{FA15BF66-8D10-48F1-BB40-B28C40162E8A}" srcOrd="0" destOrd="0" parTransId="{09BA7568-F1B9-491E-8ADC-83BFE2000EC4}" sibTransId="{8E7C5E06-8FE4-41C1-A8F0-CC4C4B4C8A28}"/>
    <dgm:cxn modelId="{A39A60AE-3EB3-4FD6-89BC-49FE3CD21100}" type="presOf" srcId="{5F968100-F48B-4B54-B740-96B8059C125D}" destId="{A9B2CECC-27AC-4241-A937-F6C5E3B04A03}" srcOrd="0" destOrd="0" presId="urn:microsoft.com/office/officeart/2005/8/layout/orgChart1"/>
    <dgm:cxn modelId="{F3D3C2A3-62E7-49D1-80E5-C8B882B7B48D}" type="presOf" srcId="{079A8197-D8F7-4986-97C4-6EC2E9518DBC}" destId="{0722B30B-A202-4407-B941-D496DACF2215}" srcOrd="0" destOrd="0" presId="urn:microsoft.com/office/officeart/2005/8/layout/orgChart1"/>
    <dgm:cxn modelId="{21033D2A-A637-46D9-91D8-3D23A1336540}" type="presOf" srcId="{A8905050-2471-4B74-A570-AA80B682D705}" destId="{C1B1F351-340D-4CFB-B48E-37658A86A426}" srcOrd="0" destOrd="0" presId="urn:microsoft.com/office/officeart/2005/8/layout/orgChart1"/>
    <dgm:cxn modelId="{500E40C3-D2FA-4CB3-A746-B2E27E0C5E2F}" srcId="{6B58E66B-4595-46BC-A936-92FD2B383B63}" destId="{1A06365C-9BAD-4635-98A4-6269E9D241F9}" srcOrd="0" destOrd="0" parTransId="{A8905050-2471-4B74-A570-AA80B682D705}" sibTransId="{7614DA51-B7BA-417F-8E96-0155EB68D080}"/>
    <dgm:cxn modelId="{D0BF508E-7810-44D2-AFF0-2A22F99187B7}" type="presOf" srcId="{AD55F3E7-CD83-4C46-B5B5-E17572B55C52}" destId="{84A476A1-83E9-4DE9-AB2A-F2D7A9B5C1A1}" srcOrd="1" destOrd="0" presId="urn:microsoft.com/office/officeart/2005/8/layout/orgChart1"/>
    <dgm:cxn modelId="{4B2C26E0-0826-44C5-98C7-45C53AD50275}" type="presOf" srcId="{5DDDBC4C-4BA2-47B9-A5FB-9188A8076BBA}" destId="{D38CCF3B-23C7-49D2-BD27-8A94A3960D36}" srcOrd="0" destOrd="0" presId="urn:microsoft.com/office/officeart/2005/8/layout/orgChart1"/>
    <dgm:cxn modelId="{59596692-5AC3-479F-978C-EE1181E45CCC}" type="presOf" srcId="{FA15BF66-8D10-48F1-BB40-B28C40162E8A}" destId="{E383D1CE-0121-40CD-B3F3-8B943B6A0D8E}" srcOrd="1" destOrd="0" presId="urn:microsoft.com/office/officeart/2005/8/layout/orgChart1"/>
    <dgm:cxn modelId="{1B500FD5-253A-4150-81E8-1DB62A4532D7}" type="presOf" srcId="{248B7397-F983-4BE6-A5A8-1543E35C6E73}" destId="{935A4FCB-53AB-4597-9EEA-BBBA2E901D26}" srcOrd="0" destOrd="0" presId="urn:microsoft.com/office/officeart/2005/8/layout/orgChart1"/>
    <dgm:cxn modelId="{EDEE1E26-421E-4739-9142-E92DEF8AB7CC}" type="presOf" srcId="{9A3B5CD1-979A-439D-AB9D-9CB1DFEAE149}" destId="{CB12714E-2215-4714-A1E2-2CCCBE7DCF77}" srcOrd="0" destOrd="0" presId="urn:microsoft.com/office/officeart/2005/8/layout/orgChart1"/>
    <dgm:cxn modelId="{0FA7AEE4-B847-46A1-9923-D1FC2ED2DB7D}" type="presParOf" srcId="{AF1F926F-9958-4CE9-BEB8-82BEFE28E4C0}" destId="{27B26A84-CC22-4062-8E97-5C2421A3BBDF}" srcOrd="0" destOrd="0" presId="urn:microsoft.com/office/officeart/2005/8/layout/orgChart1"/>
    <dgm:cxn modelId="{7B8F2F52-9D7D-4CF5-ACF9-7E8BAA9D7E5B}" type="presParOf" srcId="{27B26A84-CC22-4062-8E97-5C2421A3BBDF}" destId="{1020446E-CA38-4055-9384-5BD4CFC01255}" srcOrd="0" destOrd="0" presId="urn:microsoft.com/office/officeart/2005/8/layout/orgChart1"/>
    <dgm:cxn modelId="{E724F4A1-0B23-44A8-A880-DE99518701C4}" type="presParOf" srcId="{1020446E-CA38-4055-9384-5BD4CFC01255}" destId="{A3EA8E06-25A2-4310-B728-D48DAC209BDF}" srcOrd="0" destOrd="0" presId="urn:microsoft.com/office/officeart/2005/8/layout/orgChart1"/>
    <dgm:cxn modelId="{F04C55E9-53FD-4202-932F-2C60D625D06E}" type="presParOf" srcId="{1020446E-CA38-4055-9384-5BD4CFC01255}" destId="{E383D1CE-0121-40CD-B3F3-8B943B6A0D8E}" srcOrd="1" destOrd="0" presId="urn:microsoft.com/office/officeart/2005/8/layout/orgChart1"/>
    <dgm:cxn modelId="{C755C443-E4D9-48E8-A167-02647E229977}" type="presParOf" srcId="{27B26A84-CC22-4062-8E97-5C2421A3BBDF}" destId="{66EE0220-82EF-489C-A021-130846808366}" srcOrd="1" destOrd="0" presId="urn:microsoft.com/office/officeart/2005/8/layout/orgChart1"/>
    <dgm:cxn modelId="{8FE2D9D7-1B2D-4580-9A8A-3738CEF66C3F}" type="presParOf" srcId="{66EE0220-82EF-489C-A021-130846808366}" destId="{6E8139AB-4F2A-4EAE-B162-A6496383D2C4}" srcOrd="0" destOrd="0" presId="urn:microsoft.com/office/officeart/2005/8/layout/orgChart1"/>
    <dgm:cxn modelId="{45CC2655-DF6A-4C4C-8D7E-9E796C75F645}" type="presParOf" srcId="{66EE0220-82EF-489C-A021-130846808366}" destId="{60A1BB53-610E-4680-8A5D-16A36E1E149D}" srcOrd="1" destOrd="0" presId="urn:microsoft.com/office/officeart/2005/8/layout/orgChart1"/>
    <dgm:cxn modelId="{D867A03F-5C84-47B0-B41F-411621316F5D}" type="presParOf" srcId="{60A1BB53-610E-4680-8A5D-16A36E1E149D}" destId="{E91E0FFF-4B20-495F-83AF-9934D16DA744}" srcOrd="0" destOrd="0" presId="urn:microsoft.com/office/officeart/2005/8/layout/orgChart1"/>
    <dgm:cxn modelId="{95103A03-E8F5-425F-9589-5299AD231377}" type="presParOf" srcId="{E91E0FFF-4B20-495F-83AF-9934D16DA744}" destId="{9935B9E6-CC53-4349-9E95-168912D75AB0}" srcOrd="0" destOrd="0" presId="urn:microsoft.com/office/officeart/2005/8/layout/orgChart1"/>
    <dgm:cxn modelId="{2AFA0DA7-4FF8-4E02-A25E-1D660D51553F}" type="presParOf" srcId="{E91E0FFF-4B20-495F-83AF-9934D16DA744}" destId="{F2A57E3A-9BB5-4923-94AE-76ACA18D9FA9}" srcOrd="1" destOrd="0" presId="urn:microsoft.com/office/officeart/2005/8/layout/orgChart1"/>
    <dgm:cxn modelId="{C7AF455B-DF13-4B26-ADD4-E821646BABC2}" type="presParOf" srcId="{60A1BB53-610E-4680-8A5D-16A36E1E149D}" destId="{99226248-10D4-4334-9795-ED4CF0DB6EDB}" srcOrd="1" destOrd="0" presId="urn:microsoft.com/office/officeart/2005/8/layout/orgChart1"/>
    <dgm:cxn modelId="{E4E8C549-F31C-434F-8153-51AB07C8563A}" type="presParOf" srcId="{99226248-10D4-4334-9795-ED4CF0DB6EDB}" destId="{D38CCF3B-23C7-49D2-BD27-8A94A3960D36}" srcOrd="0" destOrd="0" presId="urn:microsoft.com/office/officeart/2005/8/layout/orgChart1"/>
    <dgm:cxn modelId="{1EA1143B-E263-4A92-BB88-8F82F153155B}" type="presParOf" srcId="{99226248-10D4-4334-9795-ED4CF0DB6EDB}" destId="{469D8079-B616-4939-B35D-FE67B95913B3}" srcOrd="1" destOrd="0" presId="urn:microsoft.com/office/officeart/2005/8/layout/orgChart1"/>
    <dgm:cxn modelId="{F197BBB8-A44D-4084-A1DB-70C692856BA9}" type="presParOf" srcId="{469D8079-B616-4939-B35D-FE67B95913B3}" destId="{0EF2E8C6-0543-4A55-8E07-9505CCC0B99E}" srcOrd="0" destOrd="0" presId="urn:microsoft.com/office/officeart/2005/8/layout/orgChart1"/>
    <dgm:cxn modelId="{7E1E239E-3A89-48AE-BE26-5346F3645ED1}" type="presParOf" srcId="{0EF2E8C6-0543-4A55-8E07-9505CCC0B99E}" destId="{2BB6F257-CD07-40A2-87C0-E2BC575DEE2D}" srcOrd="0" destOrd="0" presId="urn:microsoft.com/office/officeart/2005/8/layout/orgChart1"/>
    <dgm:cxn modelId="{553FB5E0-6B32-46BF-8366-9B6D8B785464}" type="presParOf" srcId="{0EF2E8C6-0543-4A55-8E07-9505CCC0B99E}" destId="{84A476A1-83E9-4DE9-AB2A-F2D7A9B5C1A1}" srcOrd="1" destOrd="0" presId="urn:microsoft.com/office/officeart/2005/8/layout/orgChart1"/>
    <dgm:cxn modelId="{074883D5-3C1A-4C35-BEFE-DC2EC9C793F7}" type="presParOf" srcId="{469D8079-B616-4939-B35D-FE67B95913B3}" destId="{23D8C960-ACF2-4E0F-8D96-D21155D7C701}" srcOrd="1" destOrd="0" presId="urn:microsoft.com/office/officeart/2005/8/layout/orgChart1"/>
    <dgm:cxn modelId="{E1DF4929-2E1C-4667-9D49-99F1E3C93E98}" type="presParOf" srcId="{23D8C960-ACF2-4E0F-8D96-D21155D7C701}" destId="{FE2817C9-CB2E-44D6-81D3-208D0DCAC90E}" srcOrd="0" destOrd="0" presId="urn:microsoft.com/office/officeart/2005/8/layout/orgChart1"/>
    <dgm:cxn modelId="{061B3EC7-C0F6-450B-8867-3E8F4EA4443B}" type="presParOf" srcId="{23D8C960-ACF2-4E0F-8D96-D21155D7C701}" destId="{67E1DBD7-648A-4AC5-82A4-3828D60CA381}" srcOrd="1" destOrd="0" presId="urn:microsoft.com/office/officeart/2005/8/layout/orgChart1"/>
    <dgm:cxn modelId="{7031E048-8A03-4267-A9CC-4FC25F15F442}" type="presParOf" srcId="{67E1DBD7-648A-4AC5-82A4-3828D60CA381}" destId="{EDB970C6-65BE-4BCC-8ACA-8DB4DAD75C74}" srcOrd="0" destOrd="0" presId="urn:microsoft.com/office/officeart/2005/8/layout/orgChart1"/>
    <dgm:cxn modelId="{7E9B2547-1095-4B06-935E-DF525C48D27D}" type="presParOf" srcId="{EDB970C6-65BE-4BCC-8ACA-8DB4DAD75C74}" destId="{8792E275-54B6-4A4B-B9BC-D275F8BAC544}" srcOrd="0" destOrd="0" presId="urn:microsoft.com/office/officeart/2005/8/layout/orgChart1"/>
    <dgm:cxn modelId="{FB403BA9-C84D-4917-9BE3-2528E31F5961}" type="presParOf" srcId="{EDB970C6-65BE-4BCC-8ACA-8DB4DAD75C74}" destId="{816811E2-CE77-4B3B-BE52-9C4EE7DC4F19}" srcOrd="1" destOrd="0" presId="urn:microsoft.com/office/officeart/2005/8/layout/orgChart1"/>
    <dgm:cxn modelId="{BC9E74EF-12D5-40DE-BE96-F001CF653F51}" type="presParOf" srcId="{67E1DBD7-648A-4AC5-82A4-3828D60CA381}" destId="{98DF590C-E4CD-4CBA-B78E-E70DD613A4C3}" srcOrd="1" destOrd="0" presId="urn:microsoft.com/office/officeart/2005/8/layout/orgChart1"/>
    <dgm:cxn modelId="{FC1F9CFA-A5A2-4730-8038-F85975BEF714}" type="presParOf" srcId="{67E1DBD7-648A-4AC5-82A4-3828D60CA381}" destId="{3C3597CF-DCC6-4A8E-9F06-CC66C55DEAB2}" srcOrd="2" destOrd="0" presId="urn:microsoft.com/office/officeart/2005/8/layout/orgChart1"/>
    <dgm:cxn modelId="{3809D887-2598-4A7D-8613-AE7BC5461443}" type="presParOf" srcId="{23D8C960-ACF2-4E0F-8D96-D21155D7C701}" destId="{CB12714E-2215-4714-A1E2-2CCCBE7DCF77}" srcOrd="2" destOrd="0" presId="urn:microsoft.com/office/officeart/2005/8/layout/orgChart1"/>
    <dgm:cxn modelId="{E989A474-94FA-4340-B145-7F22997CB977}" type="presParOf" srcId="{23D8C960-ACF2-4E0F-8D96-D21155D7C701}" destId="{3AC26BCC-5282-41F4-A795-7B5AAB1EFA1D}" srcOrd="3" destOrd="0" presId="urn:microsoft.com/office/officeart/2005/8/layout/orgChart1"/>
    <dgm:cxn modelId="{61218B47-626A-4D80-A937-BB0647E275DD}" type="presParOf" srcId="{3AC26BCC-5282-41F4-A795-7B5AAB1EFA1D}" destId="{A6ADB7BB-DA80-4709-924E-218A6D8787E8}" srcOrd="0" destOrd="0" presId="urn:microsoft.com/office/officeart/2005/8/layout/orgChart1"/>
    <dgm:cxn modelId="{3B61A50F-94B4-4FF1-868E-C6D1AB10E9E1}" type="presParOf" srcId="{A6ADB7BB-DA80-4709-924E-218A6D8787E8}" destId="{A9B2CECC-27AC-4241-A937-F6C5E3B04A03}" srcOrd="0" destOrd="0" presId="urn:microsoft.com/office/officeart/2005/8/layout/orgChart1"/>
    <dgm:cxn modelId="{C8039BFA-1434-45F4-8A5B-D2CEACCDDF6E}" type="presParOf" srcId="{A6ADB7BB-DA80-4709-924E-218A6D8787E8}" destId="{207C434E-6BAE-4A27-9340-BB299168CEA3}" srcOrd="1" destOrd="0" presId="urn:microsoft.com/office/officeart/2005/8/layout/orgChart1"/>
    <dgm:cxn modelId="{118676FF-05E6-4E49-8009-7A7455FBBFE6}" type="presParOf" srcId="{3AC26BCC-5282-41F4-A795-7B5AAB1EFA1D}" destId="{C8559BE0-FA38-4E27-96BB-738E7CC9F4FE}" srcOrd="1" destOrd="0" presId="urn:microsoft.com/office/officeart/2005/8/layout/orgChart1"/>
    <dgm:cxn modelId="{8853558B-3FFB-4EED-ABD3-F8C7B054A544}" type="presParOf" srcId="{3AC26BCC-5282-41F4-A795-7B5AAB1EFA1D}" destId="{E07BB9F5-532C-4954-94EA-D7F695288F06}" srcOrd="2" destOrd="0" presId="urn:microsoft.com/office/officeart/2005/8/layout/orgChart1"/>
    <dgm:cxn modelId="{50966A01-44FC-4A2F-9D2A-E3CC85BC3734}" type="presParOf" srcId="{23D8C960-ACF2-4E0F-8D96-D21155D7C701}" destId="{0722B30B-A202-4407-B941-D496DACF2215}" srcOrd="4" destOrd="0" presId="urn:microsoft.com/office/officeart/2005/8/layout/orgChart1"/>
    <dgm:cxn modelId="{B39C8A95-C3B9-4ADD-8CFA-FF3AF88D0F16}" type="presParOf" srcId="{23D8C960-ACF2-4E0F-8D96-D21155D7C701}" destId="{5BD98263-9F3A-4F8B-85F7-E92BF9516FF7}" srcOrd="5" destOrd="0" presId="urn:microsoft.com/office/officeart/2005/8/layout/orgChart1"/>
    <dgm:cxn modelId="{4D8271E9-BCEC-45EC-8E63-83F166295BC1}" type="presParOf" srcId="{5BD98263-9F3A-4F8B-85F7-E92BF9516FF7}" destId="{C8AFCE6C-6191-447B-96B4-303982B6D612}" srcOrd="0" destOrd="0" presId="urn:microsoft.com/office/officeart/2005/8/layout/orgChart1"/>
    <dgm:cxn modelId="{C3BE18C8-9020-4D42-A303-3322A63CA6C2}" type="presParOf" srcId="{C8AFCE6C-6191-447B-96B4-303982B6D612}" destId="{E57D4123-658C-417E-AEFE-832516015999}" srcOrd="0" destOrd="0" presId="urn:microsoft.com/office/officeart/2005/8/layout/orgChart1"/>
    <dgm:cxn modelId="{8F1AA87F-F90D-4E8F-82B6-030D3761BADB}" type="presParOf" srcId="{C8AFCE6C-6191-447B-96B4-303982B6D612}" destId="{E528A9CA-3036-499C-90A0-D11CD92C04B5}" srcOrd="1" destOrd="0" presId="urn:microsoft.com/office/officeart/2005/8/layout/orgChart1"/>
    <dgm:cxn modelId="{011D256C-27C9-4F0B-AC50-5B99D88D83CD}" type="presParOf" srcId="{5BD98263-9F3A-4F8B-85F7-E92BF9516FF7}" destId="{5666BEC0-6FAC-4069-8B9E-0FDD3AD60F75}" srcOrd="1" destOrd="0" presId="urn:microsoft.com/office/officeart/2005/8/layout/orgChart1"/>
    <dgm:cxn modelId="{1E6A0927-62D2-4FF0-B72C-006B78B70FEE}" type="presParOf" srcId="{5BD98263-9F3A-4F8B-85F7-E92BF9516FF7}" destId="{515D4729-C5B9-4D68-BF85-FB042D588138}" srcOrd="2" destOrd="0" presId="urn:microsoft.com/office/officeart/2005/8/layout/orgChart1"/>
    <dgm:cxn modelId="{1D5715DF-920A-4A39-BBA7-E275BA289F93}" type="presParOf" srcId="{23D8C960-ACF2-4E0F-8D96-D21155D7C701}" destId="{5A023311-5164-41BB-8333-D26C1385AFC4}" srcOrd="6" destOrd="0" presId="urn:microsoft.com/office/officeart/2005/8/layout/orgChart1"/>
    <dgm:cxn modelId="{2A1E34A5-55B5-4CE0-A7BB-37A61FAC3737}" type="presParOf" srcId="{23D8C960-ACF2-4E0F-8D96-D21155D7C701}" destId="{ECBFF615-F058-4AF3-B1B4-CD55F94AA9C1}" srcOrd="7" destOrd="0" presId="urn:microsoft.com/office/officeart/2005/8/layout/orgChart1"/>
    <dgm:cxn modelId="{F267D51A-CBA9-4B79-9B13-4A5AFFCAF95B}" type="presParOf" srcId="{ECBFF615-F058-4AF3-B1B4-CD55F94AA9C1}" destId="{004AD169-D819-48EF-9990-66A336B14BF0}" srcOrd="0" destOrd="0" presId="urn:microsoft.com/office/officeart/2005/8/layout/orgChart1"/>
    <dgm:cxn modelId="{1B2DF3D0-B1D4-4D50-B494-75CAEF9F34A1}" type="presParOf" srcId="{004AD169-D819-48EF-9990-66A336B14BF0}" destId="{1FC05D09-4CC5-40F1-9627-2CFA92AC0A20}" srcOrd="0" destOrd="0" presId="urn:microsoft.com/office/officeart/2005/8/layout/orgChart1"/>
    <dgm:cxn modelId="{58581D6F-6DC8-4E4C-914E-99A5B3614849}" type="presParOf" srcId="{004AD169-D819-48EF-9990-66A336B14BF0}" destId="{53D8331B-8F11-415A-BB34-313FD304C93A}" srcOrd="1" destOrd="0" presId="urn:microsoft.com/office/officeart/2005/8/layout/orgChart1"/>
    <dgm:cxn modelId="{4F1D9527-18A7-4EAE-96B8-C9A3D40A0E9E}" type="presParOf" srcId="{ECBFF615-F058-4AF3-B1B4-CD55F94AA9C1}" destId="{87A09C16-8DC2-4A63-806A-16C3EA6465D5}" srcOrd="1" destOrd="0" presId="urn:microsoft.com/office/officeart/2005/8/layout/orgChart1"/>
    <dgm:cxn modelId="{3B37BC18-8154-414D-AA98-1CFA9C08C82F}" type="presParOf" srcId="{ECBFF615-F058-4AF3-B1B4-CD55F94AA9C1}" destId="{0D4532C6-FE19-4F9C-871A-AE9292429E62}" srcOrd="2" destOrd="0" presId="urn:microsoft.com/office/officeart/2005/8/layout/orgChart1"/>
    <dgm:cxn modelId="{3B91A580-7A88-47D1-996D-A1414467BC0C}" type="presParOf" srcId="{469D8079-B616-4939-B35D-FE67B95913B3}" destId="{7BC7D613-73EB-4D0B-86BD-427910FCC214}" srcOrd="2" destOrd="0" presId="urn:microsoft.com/office/officeart/2005/8/layout/orgChart1"/>
    <dgm:cxn modelId="{C931DF88-6603-41EC-9B76-FB8E3682A5EA}" type="presParOf" srcId="{99226248-10D4-4334-9795-ED4CF0DB6EDB}" destId="{2295BD27-1E6F-4C58-A43F-58680BBED339}" srcOrd="2" destOrd="0" presId="urn:microsoft.com/office/officeart/2005/8/layout/orgChart1"/>
    <dgm:cxn modelId="{A33D4FB0-3CA1-40A9-8DFD-F999862E0F84}" type="presParOf" srcId="{99226248-10D4-4334-9795-ED4CF0DB6EDB}" destId="{7C0A70E1-72B1-4811-9381-20CBC4567687}" srcOrd="3" destOrd="0" presId="urn:microsoft.com/office/officeart/2005/8/layout/orgChart1"/>
    <dgm:cxn modelId="{5BF85FD6-5882-424C-AC25-03DA838E8DA7}" type="presParOf" srcId="{7C0A70E1-72B1-4811-9381-20CBC4567687}" destId="{A19D27CD-7F45-4F36-AF5C-39B095CDBFD6}" srcOrd="0" destOrd="0" presId="urn:microsoft.com/office/officeart/2005/8/layout/orgChart1"/>
    <dgm:cxn modelId="{82F53E32-D6D9-4542-B067-A66BCAD011FA}" type="presParOf" srcId="{A19D27CD-7F45-4F36-AF5C-39B095CDBFD6}" destId="{E4D4D945-3C85-405F-88A7-251AF42A152B}" srcOrd="0" destOrd="0" presId="urn:microsoft.com/office/officeart/2005/8/layout/orgChart1"/>
    <dgm:cxn modelId="{818A942E-9887-4046-B3AB-C902AFBFB33B}" type="presParOf" srcId="{A19D27CD-7F45-4F36-AF5C-39B095CDBFD6}" destId="{CB4C8A58-DAB2-4F7F-85E2-16D7AD4DE1FD}" srcOrd="1" destOrd="0" presId="urn:microsoft.com/office/officeart/2005/8/layout/orgChart1"/>
    <dgm:cxn modelId="{1EA4AEE8-A0C2-4FDB-825B-9B87D9DE90FC}" type="presParOf" srcId="{7C0A70E1-72B1-4811-9381-20CBC4567687}" destId="{8FEBF6A7-B90D-4014-B7AE-C828F2D54948}" srcOrd="1" destOrd="0" presId="urn:microsoft.com/office/officeart/2005/8/layout/orgChart1"/>
    <dgm:cxn modelId="{145AB4D0-390F-4609-980C-3148B48BF169}" type="presParOf" srcId="{8FEBF6A7-B90D-4014-B7AE-C828F2D54948}" destId="{C1B1F351-340D-4CFB-B48E-37658A86A426}" srcOrd="0" destOrd="0" presId="urn:microsoft.com/office/officeart/2005/8/layout/orgChart1"/>
    <dgm:cxn modelId="{157D968E-04CB-450F-995E-A19042EC7E9F}" type="presParOf" srcId="{8FEBF6A7-B90D-4014-B7AE-C828F2D54948}" destId="{41D2FBA8-3D1A-4CF0-941E-B5F36B39290D}" srcOrd="1" destOrd="0" presId="urn:microsoft.com/office/officeart/2005/8/layout/orgChart1"/>
    <dgm:cxn modelId="{12B5F5C1-49BB-4E32-8E55-A2FBF8844F18}" type="presParOf" srcId="{41D2FBA8-3D1A-4CF0-941E-B5F36B39290D}" destId="{DFEAEF94-E07C-4BC0-BA3D-50BB59726133}" srcOrd="0" destOrd="0" presId="urn:microsoft.com/office/officeart/2005/8/layout/orgChart1"/>
    <dgm:cxn modelId="{9F7188DE-55B8-4CD9-979B-DB2D1CF7233B}" type="presParOf" srcId="{DFEAEF94-E07C-4BC0-BA3D-50BB59726133}" destId="{822A9D96-AB7B-4F04-823C-24AB852DCE3D}" srcOrd="0" destOrd="0" presId="urn:microsoft.com/office/officeart/2005/8/layout/orgChart1"/>
    <dgm:cxn modelId="{15E4F157-9C1D-43F6-8CB9-CB840B8576E9}" type="presParOf" srcId="{DFEAEF94-E07C-4BC0-BA3D-50BB59726133}" destId="{FBFDB8B4-EF6D-4AA8-A729-E020F3A12F29}" srcOrd="1" destOrd="0" presId="urn:microsoft.com/office/officeart/2005/8/layout/orgChart1"/>
    <dgm:cxn modelId="{49DD61AE-1D84-4CEF-8160-8FCB709C304D}" type="presParOf" srcId="{41D2FBA8-3D1A-4CF0-941E-B5F36B39290D}" destId="{D6C5A390-A4A0-41AB-806C-E13A9CD31373}" srcOrd="1" destOrd="0" presId="urn:microsoft.com/office/officeart/2005/8/layout/orgChart1"/>
    <dgm:cxn modelId="{65D4032B-0F35-40B5-A9AF-9B97C8157574}" type="presParOf" srcId="{41D2FBA8-3D1A-4CF0-941E-B5F36B39290D}" destId="{D222CE9F-BD69-4E24-A607-CB5DD6A75D61}" srcOrd="2" destOrd="0" presId="urn:microsoft.com/office/officeart/2005/8/layout/orgChart1"/>
    <dgm:cxn modelId="{03614D87-1F08-484B-991E-9F58DE807193}" type="presParOf" srcId="{8FEBF6A7-B90D-4014-B7AE-C828F2D54948}" destId="{1E89723A-8B17-457A-BA68-E96BA78E6998}" srcOrd="2" destOrd="0" presId="urn:microsoft.com/office/officeart/2005/8/layout/orgChart1"/>
    <dgm:cxn modelId="{07E8AD6D-442D-4AC6-A26C-CD75E1D31307}" type="presParOf" srcId="{8FEBF6A7-B90D-4014-B7AE-C828F2D54948}" destId="{57E1B872-CCE7-4EE6-9666-C82B0CB67F09}" srcOrd="3" destOrd="0" presId="urn:microsoft.com/office/officeart/2005/8/layout/orgChart1"/>
    <dgm:cxn modelId="{48ACDE1D-276A-4409-8655-879CED9BFEB9}" type="presParOf" srcId="{57E1B872-CCE7-4EE6-9666-C82B0CB67F09}" destId="{3DA757E0-4D35-4CFE-867D-7B6895DCAFE0}" srcOrd="0" destOrd="0" presId="urn:microsoft.com/office/officeart/2005/8/layout/orgChart1"/>
    <dgm:cxn modelId="{24AD0AFB-33C2-48E8-B70F-6B5A5A8D2479}" type="presParOf" srcId="{3DA757E0-4D35-4CFE-867D-7B6895DCAFE0}" destId="{C9269442-AB35-4B54-BE5F-4A01FB648CBB}" srcOrd="0" destOrd="0" presId="urn:microsoft.com/office/officeart/2005/8/layout/orgChart1"/>
    <dgm:cxn modelId="{2EA760AF-6908-4EE1-BB93-84BD71FACD22}" type="presParOf" srcId="{3DA757E0-4D35-4CFE-867D-7B6895DCAFE0}" destId="{2AFA1DAB-4894-468A-943F-4F71DDE4CA19}" srcOrd="1" destOrd="0" presId="urn:microsoft.com/office/officeart/2005/8/layout/orgChart1"/>
    <dgm:cxn modelId="{7FCEB630-E0BF-4B41-BB0E-E8C837A1EE9E}" type="presParOf" srcId="{57E1B872-CCE7-4EE6-9666-C82B0CB67F09}" destId="{23DBEC98-652F-4218-B527-36FA449017B0}" srcOrd="1" destOrd="0" presId="urn:microsoft.com/office/officeart/2005/8/layout/orgChart1"/>
    <dgm:cxn modelId="{262532DE-9250-490E-B503-F6B918330B3D}" type="presParOf" srcId="{57E1B872-CCE7-4EE6-9666-C82B0CB67F09}" destId="{2EFC9951-2686-48C8-9D5F-266AD8AB7C5E}" srcOrd="2" destOrd="0" presId="urn:microsoft.com/office/officeart/2005/8/layout/orgChart1"/>
    <dgm:cxn modelId="{EA95B3A4-F0FF-4CC7-92F6-8635C274B981}" type="presParOf" srcId="{8FEBF6A7-B90D-4014-B7AE-C828F2D54948}" destId="{F91C6AB1-35FD-4967-9C15-10E27D9E375A}" srcOrd="4" destOrd="0" presId="urn:microsoft.com/office/officeart/2005/8/layout/orgChart1"/>
    <dgm:cxn modelId="{35F319C2-CE08-4FC4-B4B6-66C421D8D321}" type="presParOf" srcId="{8FEBF6A7-B90D-4014-B7AE-C828F2D54948}" destId="{80F98C3C-688D-4E32-B65E-E859EFAA7582}" srcOrd="5" destOrd="0" presId="urn:microsoft.com/office/officeart/2005/8/layout/orgChart1"/>
    <dgm:cxn modelId="{6436AEDB-6B91-412C-AC0A-08E9DA3D0AC8}" type="presParOf" srcId="{80F98C3C-688D-4E32-B65E-E859EFAA7582}" destId="{2A2657B9-07CC-46B9-B697-31F7C14EA539}" srcOrd="0" destOrd="0" presId="urn:microsoft.com/office/officeart/2005/8/layout/orgChart1"/>
    <dgm:cxn modelId="{F015DA15-06EE-4422-8848-0973D05C4310}" type="presParOf" srcId="{2A2657B9-07CC-46B9-B697-31F7C14EA539}" destId="{E8ACDD90-13E3-485F-87AB-3E86BE71867D}" srcOrd="0" destOrd="0" presId="urn:microsoft.com/office/officeart/2005/8/layout/orgChart1"/>
    <dgm:cxn modelId="{7081F9E9-A5E3-41C8-BAC0-470725D83C80}" type="presParOf" srcId="{2A2657B9-07CC-46B9-B697-31F7C14EA539}" destId="{74B8D7A0-CD33-4215-9FD7-7D3A459B397A}" srcOrd="1" destOrd="0" presId="urn:microsoft.com/office/officeart/2005/8/layout/orgChart1"/>
    <dgm:cxn modelId="{E3C407ED-E0C4-4C75-9CAA-D2CC5AC8BAA3}" type="presParOf" srcId="{80F98C3C-688D-4E32-B65E-E859EFAA7582}" destId="{68CEF3B6-A828-432F-BC4E-B3C81B433B57}" srcOrd="1" destOrd="0" presId="urn:microsoft.com/office/officeart/2005/8/layout/orgChart1"/>
    <dgm:cxn modelId="{A5B36C9E-C5B8-4110-890A-87B6B1F405A0}" type="presParOf" srcId="{80F98C3C-688D-4E32-B65E-E859EFAA7582}" destId="{E5ED3128-EFA9-4846-8D65-0532691C7A29}" srcOrd="2" destOrd="0" presId="urn:microsoft.com/office/officeart/2005/8/layout/orgChart1"/>
    <dgm:cxn modelId="{D59938FA-E9FC-40D2-A3EF-49ABB0963B97}" type="presParOf" srcId="{7C0A70E1-72B1-4811-9381-20CBC4567687}" destId="{8398073E-A0BA-4D60-968E-757C8A116F32}" srcOrd="2" destOrd="0" presId="urn:microsoft.com/office/officeart/2005/8/layout/orgChart1"/>
    <dgm:cxn modelId="{0DABAE5E-6D8B-4BD1-BE49-AE800CBF50DC}" type="presParOf" srcId="{60A1BB53-610E-4680-8A5D-16A36E1E149D}" destId="{3FB13163-E01F-4536-ADB6-74125ED978AD}" srcOrd="2" destOrd="0" presId="urn:microsoft.com/office/officeart/2005/8/layout/orgChart1"/>
    <dgm:cxn modelId="{5DCB9D5E-CED1-4E58-874A-93E03B59BD3E}" type="presParOf" srcId="{66EE0220-82EF-489C-A021-130846808366}" destId="{87C16A53-D21A-4678-8D1D-0943B4309E2C}" srcOrd="2" destOrd="0" presId="urn:microsoft.com/office/officeart/2005/8/layout/orgChart1"/>
    <dgm:cxn modelId="{8D628B2F-8F6E-4A49-A6B2-49D68E8E70B5}" type="presParOf" srcId="{66EE0220-82EF-489C-A021-130846808366}" destId="{1DFDF709-8482-45E1-9B2B-4B19CA0CF510}" srcOrd="3" destOrd="0" presId="urn:microsoft.com/office/officeart/2005/8/layout/orgChart1"/>
    <dgm:cxn modelId="{924E9D47-6DB5-438A-8F06-3EAFA3AFDC72}" type="presParOf" srcId="{1DFDF709-8482-45E1-9B2B-4B19CA0CF510}" destId="{58DA65AA-60B5-4392-8F7A-D008F983DEAC}" srcOrd="0" destOrd="0" presId="urn:microsoft.com/office/officeart/2005/8/layout/orgChart1"/>
    <dgm:cxn modelId="{DE9D7446-8066-4EBD-8A9F-0B388A1CAAFA}" type="presParOf" srcId="{58DA65AA-60B5-4392-8F7A-D008F983DEAC}" destId="{8DCD7760-ABE1-4D26-89A4-6D35AA8479B9}" srcOrd="0" destOrd="0" presId="urn:microsoft.com/office/officeart/2005/8/layout/orgChart1"/>
    <dgm:cxn modelId="{3425F6E4-8585-4CCF-9324-13B1C428E366}" type="presParOf" srcId="{58DA65AA-60B5-4392-8F7A-D008F983DEAC}" destId="{8298B4F2-B512-43C7-AA4C-3940F602F3F3}" srcOrd="1" destOrd="0" presId="urn:microsoft.com/office/officeart/2005/8/layout/orgChart1"/>
    <dgm:cxn modelId="{5152E243-CE37-4F12-8A31-5AEADC535587}" type="presParOf" srcId="{1DFDF709-8482-45E1-9B2B-4B19CA0CF510}" destId="{30AD3EAA-CB19-409C-B316-BB783FD7663D}" srcOrd="1" destOrd="0" presId="urn:microsoft.com/office/officeart/2005/8/layout/orgChart1"/>
    <dgm:cxn modelId="{43AEF663-9699-40F9-B2E8-5CF9579202FD}" type="presParOf" srcId="{30AD3EAA-CB19-409C-B316-BB783FD7663D}" destId="{935A4FCB-53AB-4597-9EEA-BBBA2E901D26}" srcOrd="0" destOrd="0" presId="urn:microsoft.com/office/officeart/2005/8/layout/orgChart1"/>
    <dgm:cxn modelId="{4956CC36-379E-4C1B-83B4-45E388C33176}" type="presParOf" srcId="{30AD3EAA-CB19-409C-B316-BB783FD7663D}" destId="{C22229DB-2BCC-40EA-84B9-A2089E4389BA}" srcOrd="1" destOrd="0" presId="urn:microsoft.com/office/officeart/2005/8/layout/orgChart1"/>
    <dgm:cxn modelId="{98D5A67E-0DF3-4280-B6F1-77D7B9DBA52B}" type="presParOf" srcId="{C22229DB-2BCC-40EA-84B9-A2089E4389BA}" destId="{C6E3A305-8AF1-48C3-A76A-430493BEB94C}" srcOrd="0" destOrd="0" presId="urn:microsoft.com/office/officeart/2005/8/layout/orgChart1"/>
    <dgm:cxn modelId="{42EF3382-4D90-4E71-AF24-622E991E5712}" type="presParOf" srcId="{C6E3A305-8AF1-48C3-A76A-430493BEB94C}" destId="{75F1C119-183B-4B33-A14C-5C25A1B21EF2}" srcOrd="0" destOrd="0" presId="urn:microsoft.com/office/officeart/2005/8/layout/orgChart1"/>
    <dgm:cxn modelId="{8E023B06-B146-4C05-808E-6C22C468EE2B}" type="presParOf" srcId="{C6E3A305-8AF1-48C3-A76A-430493BEB94C}" destId="{47BC181C-6335-446E-994E-A3C07F82A38A}" srcOrd="1" destOrd="0" presId="urn:microsoft.com/office/officeart/2005/8/layout/orgChart1"/>
    <dgm:cxn modelId="{2A31C85A-5A70-4F32-87C5-AB96E195B15B}" type="presParOf" srcId="{C22229DB-2BCC-40EA-84B9-A2089E4389BA}" destId="{0B92B075-D788-4AF2-B50B-8F72F61D53E9}" srcOrd="1" destOrd="0" presId="urn:microsoft.com/office/officeart/2005/8/layout/orgChart1"/>
    <dgm:cxn modelId="{42E71E72-09B1-49CA-8CE5-68FAABAC0D67}" type="presParOf" srcId="{C22229DB-2BCC-40EA-84B9-A2089E4389BA}" destId="{53F74A24-843F-4EBF-A900-09E2C9B4AB0B}" srcOrd="2" destOrd="0" presId="urn:microsoft.com/office/officeart/2005/8/layout/orgChart1"/>
    <dgm:cxn modelId="{55B13ECD-BDBC-4876-88AC-BD3C8A4AF8EC}" type="presParOf" srcId="{30AD3EAA-CB19-409C-B316-BB783FD7663D}" destId="{5581ECAB-578E-45FC-A9CC-596B65139C07}" srcOrd="2" destOrd="0" presId="urn:microsoft.com/office/officeart/2005/8/layout/orgChart1"/>
    <dgm:cxn modelId="{E9CB3488-89E7-4C09-88EF-DEA30D678498}" type="presParOf" srcId="{30AD3EAA-CB19-409C-B316-BB783FD7663D}" destId="{6467DAF5-CDF5-4452-B571-19D4771A43AB}" srcOrd="3" destOrd="0" presId="urn:microsoft.com/office/officeart/2005/8/layout/orgChart1"/>
    <dgm:cxn modelId="{3BD0B436-7C95-4673-BBB6-2DFABB314CFA}" type="presParOf" srcId="{6467DAF5-CDF5-4452-B571-19D4771A43AB}" destId="{F59C993E-C550-49C8-8C2E-ABB27D31BB0B}" srcOrd="0" destOrd="0" presId="urn:microsoft.com/office/officeart/2005/8/layout/orgChart1"/>
    <dgm:cxn modelId="{CEDAA07C-928D-428F-963E-41FF509C2CE9}" type="presParOf" srcId="{F59C993E-C550-49C8-8C2E-ABB27D31BB0B}" destId="{67B73DF3-841E-42B9-B776-D6DDDD9BDBF7}" srcOrd="0" destOrd="0" presId="urn:microsoft.com/office/officeart/2005/8/layout/orgChart1"/>
    <dgm:cxn modelId="{3C810924-10DA-4EB0-95CF-5B3C05C2BF26}" type="presParOf" srcId="{F59C993E-C550-49C8-8C2E-ABB27D31BB0B}" destId="{8C8BEABA-BA64-4D26-BD87-C269379D20D6}" srcOrd="1" destOrd="0" presId="urn:microsoft.com/office/officeart/2005/8/layout/orgChart1"/>
    <dgm:cxn modelId="{F643D195-37D5-465D-B06E-EDB745BFA65B}" type="presParOf" srcId="{6467DAF5-CDF5-4452-B571-19D4771A43AB}" destId="{F87AB31D-56DB-47F5-8574-7C95372D1310}" srcOrd="1" destOrd="0" presId="urn:microsoft.com/office/officeart/2005/8/layout/orgChart1"/>
    <dgm:cxn modelId="{A88978E2-50F0-44CC-975A-90D8168699CC}" type="presParOf" srcId="{6467DAF5-CDF5-4452-B571-19D4771A43AB}" destId="{3AE2A0BF-6FE4-446E-B976-135069199713}" srcOrd="2" destOrd="0" presId="urn:microsoft.com/office/officeart/2005/8/layout/orgChart1"/>
    <dgm:cxn modelId="{ACF69FFD-0FA7-411A-A08C-BC8D91A245E8}" type="presParOf" srcId="{30AD3EAA-CB19-409C-B316-BB783FD7663D}" destId="{39C70AD4-6DF6-450A-ACDD-DFBAB19EBDB1}" srcOrd="4" destOrd="0" presId="urn:microsoft.com/office/officeart/2005/8/layout/orgChart1"/>
    <dgm:cxn modelId="{D58ABA5F-EC23-4472-B212-676D69A01E37}" type="presParOf" srcId="{30AD3EAA-CB19-409C-B316-BB783FD7663D}" destId="{BBAC7A76-38BD-478A-B5EC-22E85ABB48E1}" srcOrd="5" destOrd="0" presId="urn:microsoft.com/office/officeart/2005/8/layout/orgChart1"/>
    <dgm:cxn modelId="{D4EC71DF-0731-4776-8A18-05AD7ACA1E71}" type="presParOf" srcId="{BBAC7A76-38BD-478A-B5EC-22E85ABB48E1}" destId="{60A67E45-EA20-4125-B9D8-BBB182CE1AB7}" srcOrd="0" destOrd="0" presId="urn:microsoft.com/office/officeart/2005/8/layout/orgChart1"/>
    <dgm:cxn modelId="{BF758296-63EA-46D7-B690-618978BF53F2}" type="presParOf" srcId="{60A67E45-EA20-4125-B9D8-BBB182CE1AB7}" destId="{7BE31845-D78B-4CB6-92FB-1938F0BF7782}" srcOrd="0" destOrd="0" presId="urn:microsoft.com/office/officeart/2005/8/layout/orgChart1"/>
    <dgm:cxn modelId="{59C520E8-ADF4-4075-9719-C17064B433E1}" type="presParOf" srcId="{60A67E45-EA20-4125-B9D8-BBB182CE1AB7}" destId="{C6E48F55-B23A-48BC-AAE9-43FDB258C900}" srcOrd="1" destOrd="0" presId="urn:microsoft.com/office/officeart/2005/8/layout/orgChart1"/>
    <dgm:cxn modelId="{28553EB0-794C-4844-A792-C77195574AAC}" type="presParOf" srcId="{BBAC7A76-38BD-478A-B5EC-22E85ABB48E1}" destId="{3FFEB853-87A2-4A3C-AD8D-07C294D0FF27}" srcOrd="1" destOrd="0" presId="urn:microsoft.com/office/officeart/2005/8/layout/orgChart1"/>
    <dgm:cxn modelId="{365D1B2C-F9FC-4463-8F7D-454F2D01B73E}" type="presParOf" srcId="{BBAC7A76-38BD-478A-B5EC-22E85ABB48E1}" destId="{B7C362F1-EBCD-4F0D-B908-B75C98C9E629}" srcOrd="2" destOrd="0" presId="urn:microsoft.com/office/officeart/2005/8/layout/orgChart1"/>
    <dgm:cxn modelId="{0D339153-C8B5-4CC0-A678-650122D53081}" type="presParOf" srcId="{30AD3EAA-CB19-409C-B316-BB783FD7663D}" destId="{5F2B6129-80FF-437D-82EC-A7BC58741ADF}" srcOrd="6" destOrd="0" presId="urn:microsoft.com/office/officeart/2005/8/layout/orgChart1"/>
    <dgm:cxn modelId="{0BA50351-8317-4AF8-A464-92FE36E33EF3}" type="presParOf" srcId="{30AD3EAA-CB19-409C-B316-BB783FD7663D}" destId="{EF3C8F0C-9ACB-4D95-B502-9A0001F93FC6}" srcOrd="7" destOrd="0" presId="urn:microsoft.com/office/officeart/2005/8/layout/orgChart1"/>
    <dgm:cxn modelId="{578F789C-303C-45D7-B5F3-A8F827A1F602}" type="presParOf" srcId="{EF3C8F0C-9ACB-4D95-B502-9A0001F93FC6}" destId="{AD614847-F9E0-4822-8DFF-C119BB81CCBD}" srcOrd="0" destOrd="0" presId="urn:microsoft.com/office/officeart/2005/8/layout/orgChart1"/>
    <dgm:cxn modelId="{8F8A72E7-29F5-430F-BE0B-F6E5E7171949}" type="presParOf" srcId="{AD614847-F9E0-4822-8DFF-C119BB81CCBD}" destId="{D85B2C9C-FF6E-46A3-B1B3-CD22DD01FD89}" srcOrd="0" destOrd="0" presId="urn:microsoft.com/office/officeart/2005/8/layout/orgChart1"/>
    <dgm:cxn modelId="{D3F01782-61EF-45B3-A6A4-0CA73A5D5B13}" type="presParOf" srcId="{AD614847-F9E0-4822-8DFF-C119BB81CCBD}" destId="{97E4FA8F-76D4-4EBD-97E8-AF50993AB8BB}" srcOrd="1" destOrd="0" presId="urn:microsoft.com/office/officeart/2005/8/layout/orgChart1"/>
    <dgm:cxn modelId="{CC6DDAA9-E382-4224-A6C0-2D8D9CB73CC2}" type="presParOf" srcId="{EF3C8F0C-9ACB-4D95-B502-9A0001F93FC6}" destId="{F35FDFAB-82E8-4041-982E-04726FEAD922}" srcOrd="1" destOrd="0" presId="urn:microsoft.com/office/officeart/2005/8/layout/orgChart1"/>
    <dgm:cxn modelId="{CC9A8A1E-6E7A-4C8D-A8A6-DD5B02C6C023}" type="presParOf" srcId="{EF3C8F0C-9ACB-4D95-B502-9A0001F93FC6}" destId="{17D79BCC-E643-4D12-A756-EFAB6619D06F}" srcOrd="2" destOrd="0" presId="urn:microsoft.com/office/officeart/2005/8/layout/orgChart1"/>
    <dgm:cxn modelId="{C079E25F-8718-4362-9BDB-A8DFF3013825}" type="presParOf" srcId="{1DFDF709-8482-45E1-9B2B-4B19CA0CF510}" destId="{E5C29F39-A255-495F-A2E2-3F56EDE08175}" srcOrd="2" destOrd="0" presId="urn:microsoft.com/office/officeart/2005/8/layout/orgChart1"/>
    <dgm:cxn modelId="{AFC21E01-09E5-49DA-9B1F-9BD0E92FBD59}" type="presParOf" srcId="{27B26A84-CC22-4062-8E97-5C2421A3BBDF}" destId="{FBF34E2C-39F8-431B-B571-68238D43D3C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2B6129-80FF-437D-82EC-A7BC58741ADF}">
      <dsp:nvSpPr>
        <dsp:cNvPr id="0" name=""/>
        <dsp:cNvSpPr/>
      </dsp:nvSpPr>
      <dsp:spPr>
        <a:xfrm>
          <a:off x="8800809" y="1659863"/>
          <a:ext cx="143807" cy="16024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2421"/>
              </a:lnTo>
              <a:lnTo>
                <a:pt x="143807" y="16024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C70AD4-6DF6-450A-ACDD-DFBAB19EBDB1}">
      <dsp:nvSpPr>
        <dsp:cNvPr id="0" name=""/>
        <dsp:cNvSpPr/>
      </dsp:nvSpPr>
      <dsp:spPr>
        <a:xfrm>
          <a:off x="8657002" y="1659863"/>
          <a:ext cx="143807" cy="1602421"/>
        </a:xfrm>
        <a:custGeom>
          <a:avLst/>
          <a:gdLst/>
          <a:ahLst/>
          <a:cxnLst/>
          <a:rect l="0" t="0" r="0" b="0"/>
          <a:pathLst>
            <a:path>
              <a:moveTo>
                <a:pt x="143807" y="0"/>
              </a:moveTo>
              <a:lnTo>
                <a:pt x="143807" y="1602421"/>
              </a:lnTo>
              <a:lnTo>
                <a:pt x="0" y="16024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81ECAB-578E-45FC-A9CC-596B65139C07}">
      <dsp:nvSpPr>
        <dsp:cNvPr id="0" name=""/>
        <dsp:cNvSpPr/>
      </dsp:nvSpPr>
      <dsp:spPr>
        <a:xfrm>
          <a:off x="8800809" y="1659863"/>
          <a:ext cx="143807" cy="630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0011"/>
              </a:lnTo>
              <a:lnTo>
                <a:pt x="143807" y="6300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A4FCB-53AB-4597-9EEA-BBBA2E901D26}">
      <dsp:nvSpPr>
        <dsp:cNvPr id="0" name=""/>
        <dsp:cNvSpPr/>
      </dsp:nvSpPr>
      <dsp:spPr>
        <a:xfrm>
          <a:off x="8657002" y="1659863"/>
          <a:ext cx="143807" cy="630011"/>
        </a:xfrm>
        <a:custGeom>
          <a:avLst/>
          <a:gdLst/>
          <a:ahLst/>
          <a:cxnLst/>
          <a:rect l="0" t="0" r="0" b="0"/>
          <a:pathLst>
            <a:path>
              <a:moveTo>
                <a:pt x="143807" y="0"/>
              </a:moveTo>
              <a:lnTo>
                <a:pt x="143807" y="630011"/>
              </a:lnTo>
              <a:lnTo>
                <a:pt x="0" y="6300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C16A53-D21A-4678-8D1D-0943B4309E2C}">
      <dsp:nvSpPr>
        <dsp:cNvPr id="0" name=""/>
        <dsp:cNvSpPr/>
      </dsp:nvSpPr>
      <dsp:spPr>
        <a:xfrm>
          <a:off x="6325603" y="687454"/>
          <a:ext cx="2475206" cy="287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807"/>
              </a:lnTo>
              <a:lnTo>
                <a:pt x="2475206" y="143807"/>
              </a:lnTo>
              <a:lnTo>
                <a:pt x="2475206" y="2876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1C6AB1-35FD-4967-9C15-10E27D9E375A}">
      <dsp:nvSpPr>
        <dsp:cNvPr id="0" name=""/>
        <dsp:cNvSpPr/>
      </dsp:nvSpPr>
      <dsp:spPr>
        <a:xfrm>
          <a:off x="5342592" y="2632273"/>
          <a:ext cx="143807" cy="1602421"/>
        </a:xfrm>
        <a:custGeom>
          <a:avLst/>
          <a:gdLst/>
          <a:ahLst/>
          <a:cxnLst/>
          <a:rect l="0" t="0" r="0" b="0"/>
          <a:pathLst>
            <a:path>
              <a:moveTo>
                <a:pt x="143807" y="0"/>
              </a:moveTo>
              <a:lnTo>
                <a:pt x="143807" y="1602421"/>
              </a:lnTo>
              <a:lnTo>
                <a:pt x="0" y="16024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9723A-8B17-457A-BA68-E96BA78E6998}">
      <dsp:nvSpPr>
        <dsp:cNvPr id="0" name=""/>
        <dsp:cNvSpPr/>
      </dsp:nvSpPr>
      <dsp:spPr>
        <a:xfrm>
          <a:off x="5486399" y="2632273"/>
          <a:ext cx="143807" cy="630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0011"/>
              </a:lnTo>
              <a:lnTo>
                <a:pt x="143807" y="6300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B1F351-340D-4CFB-B48E-37658A86A426}">
      <dsp:nvSpPr>
        <dsp:cNvPr id="0" name=""/>
        <dsp:cNvSpPr/>
      </dsp:nvSpPr>
      <dsp:spPr>
        <a:xfrm>
          <a:off x="5342592" y="2632273"/>
          <a:ext cx="143807" cy="630011"/>
        </a:xfrm>
        <a:custGeom>
          <a:avLst/>
          <a:gdLst/>
          <a:ahLst/>
          <a:cxnLst/>
          <a:rect l="0" t="0" r="0" b="0"/>
          <a:pathLst>
            <a:path>
              <a:moveTo>
                <a:pt x="143807" y="0"/>
              </a:moveTo>
              <a:lnTo>
                <a:pt x="143807" y="630011"/>
              </a:lnTo>
              <a:lnTo>
                <a:pt x="0" y="6300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5BD27-1E6F-4C58-A43F-58680BBED339}">
      <dsp:nvSpPr>
        <dsp:cNvPr id="0" name=""/>
        <dsp:cNvSpPr/>
      </dsp:nvSpPr>
      <dsp:spPr>
        <a:xfrm>
          <a:off x="3720141" y="1659863"/>
          <a:ext cx="1766258" cy="287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807"/>
              </a:lnTo>
              <a:lnTo>
                <a:pt x="1766258" y="143807"/>
              </a:lnTo>
              <a:lnTo>
                <a:pt x="1766258" y="2876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023311-5164-41BB-8333-D26C1385AFC4}">
      <dsp:nvSpPr>
        <dsp:cNvPr id="0" name=""/>
        <dsp:cNvSpPr/>
      </dsp:nvSpPr>
      <dsp:spPr>
        <a:xfrm>
          <a:off x="2171990" y="2632273"/>
          <a:ext cx="143807" cy="16024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2421"/>
              </a:lnTo>
              <a:lnTo>
                <a:pt x="143807" y="16024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22B30B-A202-4407-B941-D496DACF2215}">
      <dsp:nvSpPr>
        <dsp:cNvPr id="0" name=""/>
        <dsp:cNvSpPr/>
      </dsp:nvSpPr>
      <dsp:spPr>
        <a:xfrm>
          <a:off x="2028183" y="2632273"/>
          <a:ext cx="143807" cy="1602421"/>
        </a:xfrm>
        <a:custGeom>
          <a:avLst/>
          <a:gdLst/>
          <a:ahLst/>
          <a:cxnLst/>
          <a:rect l="0" t="0" r="0" b="0"/>
          <a:pathLst>
            <a:path>
              <a:moveTo>
                <a:pt x="143807" y="0"/>
              </a:moveTo>
              <a:lnTo>
                <a:pt x="143807" y="1602421"/>
              </a:lnTo>
              <a:lnTo>
                <a:pt x="0" y="16024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12714E-2215-4714-A1E2-2CCCBE7DCF77}">
      <dsp:nvSpPr>
        <dsp:cNvPr id="0" name=""/>
        <dsp:cNvSpPr/>
      </dsp:nvSpPr>
      <dsp:spPr>
        <a:xfrm>
          <a:off x="2171990" y="2632273"/>
          <a:ext cx="143807" cy="630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0011"/>
              </a:lnTo>
              <a:lnTo>
                <a:pt x="143807" y="6300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2817C9-CB2E-44D6-81D3-208D0DCAC90E}">
      <dsp:nvSpPr>
        <dsp:cNvPr id="0" name=""/>
        <dsp:cNvSpPr/>
      </dsp:nvSpPr>
      <dsp:spPr>
        <a:xfrm>
          <a:off x="2028183" y="2632273"/>
          <a:ext cx="143807" cy="630011"/>
        </a:xfrm>
        <a:custGeom>
          <a:avLst/>
          <a:gdLst/>
          <a:ahLst/>
          <a:cxnLst/>
          <a:rect l="0" t="0" r="0" b="0"/>
          <a:pathLst>
            <a:path>
              <a:moveTo>
                <a:pt x="143807" y="0"/>
              </a:moveTo>
              <a:lnTo>
                <a:pt x="143807" y="630011"/>
              </a:lnTo>
              <a:lnTo>
                <a:pt x="0" y="6300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8CCF3B-23C7-49D2-BD27-8A94A3960D36}">
      <dsp:nvSpPr>
        <dsp:cNvPr id="0" name=""/>
        <dsp:cNvSpPr/>
      </dsp:nvSpPr>
      <dsp:spPr>
        <a:xfrm>
          <a:off x="2171990" y="1659863"/>
          <a:ext cx="1548151" cy="287614"/>
        </a:xfrm>
        <a:custGeom>
          <a:avLst/>
          <a:gdLst/>
          <a:ahLst/>
          <a:cxnLst/>
          <a:rect l="0" t="0" r="0" b="0"/>
          <a:pathLst>
            <a:path>
              <a:moveTo>
                <a:pt x="1548151" y="0"/>
              </a:moveTo>
              <a:lnTo>
                <a:pt x="1548151" y="143807"/>
              </a:lnTo>
              <a:lnTo>
                <a:pt x="0" y="143807"/>
              </a:lnTo>
              <a:lnTo>
                <a:pt x="0" y="2876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139AB-4F2A-4EAE-B162-A6496383D2C4}">
      <dsp:nvSpPr>
        <dsp:cNvPr id="0" name=""/>
        <dsp:cNvSpPr/>
      </dsp:nvSpPr>
      <dsp:spPr>
        <a:xfrm>
          <a:off x="3720141" y="687454"/>
          <a:ext cx="2605461" cy="287614"/>
        </a:xfrm>
        <a:custGeom>
          <a:avLst/>
          <a:gdLst/>
          <a:ahLst/>
          <a:cxnLst/>
          <a:rect l="0" t="0" r="0" b="0"/>
          <a:pathLst>
            <a:path>
              <a:moveTo>
                <a:pt x="2605461" y="0"/>
              </a:moveTo>
              <a:lnTo>
                <a:pt x="2605461" y="143807"/>
              </a:lnTo>
              <a:lnTo>
                <a:pt x="0" y="143807"/>
              </a:lnTo>
              <a:lnTo>
                <a:pt x="0" y="2876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EA8E06-25A2-4310-B728-D48DAC209BDF}">
      <dsp:nvSpPr>
        <dsp:cNvPr id="0" name=""/>
        <dsp:cNvSpPr/>
      </dsp:nvSpPr>
      <dsp:spPr>
        <a:xfrm>
          <a:off x="4679128" y="2658"/>
          <a:ext cx="3292948" cy="684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Measures in Statistics</a:t>
          </a:r>
          <a:endParaRPr lang="en-US" sz="1600" kern="1200" dirty="0"/>
        </a:p>
      </dsp:txBody>
      <dsp:txXfrm>
        <a:off x="4679128" y="2658"/>
        <a:ext cx="3292948" cy="684795"/>
      </dsp:txXfrm>
    </dsp:sp>
    <dsp:sp modelId="{9935B9E6-CC53-4349-9E95-168912D75AB0}">
      <dsp:nvSpPr>
        <dsp:cNvPr id="0" name=""/>
        <dsp:cNvSpPr/>
      </dsp:nvSpPr>
      <dsp:spPr>
        <a:xfrm>
          <a:off x="2357508" y="975068"/>
          <a:ext cx="2725266" cy="684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Measures in Central Tendency (Measures of Location)</a:t>
          </a:r>
          <a:endParaRPr lang="en-US" sz="1600" kern="1200" dirty="0"/>
        </a:p>
      </dsp:txBody>
      <dsp:txXfrm>
        <a:off x="2357508" y="975068"/>
        <a:ext cx="2725266" cy="684795"/>
      </dsp:txXfrm>
    </dsp:sp>
    <dsp:sp modelId="{2BB6F257-CD07-40A2-87C0-E2BC575DEE2D}">
      <dsp:nvSpPr>
        <dsp:cNvPr id="0" name=""/>
        <dsp:cNvSpPr/>
      </dsp:nvSpPr>
      <dsp:spPr>
        <a:xfrm>
          <a:off x="1269087" y="1947477"/>
          <a:ext cx="1805805" cy="684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Ungrouped Data </a:t>
          </a:r>
          <a:endParaRPr lang="en-US" sz="1600" kern="1200" dirty="0"/>
        </a:p>
      </dsp:txBody>
      <dsp:txXfrm>
        <a:off x="1269087" y="1947477"/>
        <a:ext cx="1805805" cy="684795"/>
      </dsp:txXfrm>
    </dsp:sp>
    <dsp:sp modelId="{8792E275-54B6-4A4B-B9BC-D275F8BAC544}">
      <dsp:nvSpPr>
        <dsp:cNvPr id="0" name=""/>
        <dsp:cNvSpPr/>
      </dsp:nvSpPr>
      <dsp:spPr>
        <a:xfrm>
          <a:off x="658592" y="2919887"/>
          <a:ext cx="1369590" cy="684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Mean</a:t>
          </a:r>
        </a:p>
      </dsp:txBody>
      <dsp:txXfrm>
        <a:off x="658592" y="2919887"/>
        <a:ext cx="1369590" cy="684795"/>
      </dsp:txXfrm>
    </dsp:sp>
    <dsp:sp modelId="{A9B2CECC-27AC-4241-A937-F6C5E3B04A03}">
      <dsp:nvSpPr>
        <dsp:cNvPr id="0" name=""/>
        <dsp:cNvSpPr/>
      </dsp:nvSpPr>
      <dsp:spPr>
        <a:xfrm>
          <a:off x="2315797" y="2919887"/>
          <a:ext cx="1369590" cy="684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Median</a:t>
          </a:r>
          <a:endParaRPr lang="en-US" sz="1600" kern="1200" dirty="0"/>
        </a:p>
      </dsp:txBody>
      <dsp:txXfrm>
        <a:off x="2315797" y="2919887"/>
        <a:ext cx="1369590" cy="684795"/>
      </dsp:txXfrm>
    </dsp:sp>
    <dsp:sp modelId="{E57D4123-658C-417E-AEFE-832516015999}">
      <dsp:nvSpPr>
        <dsp:cNvPr id="0" name=""/>
        <dsp:cNvSpPr/>
      </dsp:nvSpPr>
      <dsp:spPr>
        <a:xfrm>
          <a:off x="658592" y="3892296"/>
          <a:ext cx="1369590" cy="684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Mode</a:t>
          </a:r>
        </a:p>
      </dsp:txBody>
      <dsp:txXfrm>
        <a:off x="658592" y="3892296"/>
        <a:ext cx="1369590" cy="684795"/>
      </dsp:txXfrm>
    </dsp:sp>
    <dsp:sp modelId="{1FC05D09-4CC5-40F1-9627-2CFA92AC0A20}">
      <dsp:nvSpPr>
        <dsp:cNvPr id="0" name=""/>
        <dsp:cNvSpPr/>
      </dsp:nvSpPr>
      <dsp:spPr>
        <a:xfrm>
          <a:off x="2315797" y="3892296"/>
          <a:ext cx="1369590" cy="684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Weighted Mean</a:t>
          </a:r>
          <a:endParaRPr lang="en-US" sz="1600" kern="1200" dirty="0"/>
        </a:p>
      </dsp:txBody>
      <dsp:txXfrm>
        <a:off x="2315797" y="3892296"/>
        <a:ext cx="1369590" cy="684795"/>
      </dsp:txXfrm>
    </dsp:sp>
    <dsp:sp modelId="{E4D4D945-3C85-405F-88A7-251AF42A152B}">
      <dsp:nvSpPr>
        <dsp:cNvPr id="0" name=""/>
        <dsp:cNvSpPr/>
      </dsp:nvSpPr>
      <dsp:spPr>
        <a:xfrm>
          <a:off x="4801604" y="1947477"/>
          <a:ext cx="1369590" cy="684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Grouped Data </a:t>
          </a:r>
          <a:endParaRPr lang="en-US" sz="1600" kern="1200" dirty="0"/>
        </a:p>
      </dsp:txBody>
      <dsp:txXfrm>
        <a:off x="4801604" y="1947477"/>
        <a:ext cx="1369590" cy="684795"/>
      </dsp:txXfrm>
    </dsp:sp>
    <dsp:sp modelId="{822A9D96-AB7B-4F04-823C-24AB852DCE3D}">
      <dsp:nvSpPr>
        <dsp:cNvPr id="0" name=""/>
        <dsp:cNvSpPr/>
      </dsp:nvSpPr>
      <dsp:spPr>
        <a:xfrm>
          <a:off x="3973002" y="2919887"/>
          <a:ext cx="1369590" cy="684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Mean</a:t>
          </a:r>
          <a:endParaRPr lang="en-US" sz="1600" kern="1200" dirty="0"/>
        </a:p>
      </dsp:txBody>
      <dsp:txXfrm>
        <a:off x="3973002" y="2919887"/>
        <a:ext cx="1369590" cy="684795"/>
      </dsp:txXfrm>
    </dsp:sp>
    <dsp:sp modelId="{C9269442-AB35-4B54-BE5F-4A01FB648CBB}">
      <dsp:nvSpPr>
        <dsp:cNvPr id="0" name=""/>
        <dsp:cNvSpPr/>
      </dsp:nvSpPr>
      <dsp:spPr>
        <a:xfrm>
          <a:off x="5630207" y="2919887"/>
          <a:ext cx="1369590" cy="684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Median</a:t>
          </a:r>
          <a:endParaRPr lang="en-US" sz="1600" kern="1200" dirty="0"/>
        </a:p>
      </dsp:txBody>
      <dsp:txXfrm>
        <a:off x="5630207" y="2919887"/>
        <a:ext cx="1369590" cy="684795"/>
      </dsp:txXfrm>
    </dsp:sp>
    <dsp:sp modelId="{E8ACDD90-13E3-485F-87AB-3E86BE71867D}">
      <dsp:nvSpPr>
        <dsp:cNvPr id="0" name=""/>
        <dsp:cNvSpPr/>
      </dsp:nvSpPr>
      <dsp:spPr>
        <a:xfrm>
          <a:off x="3973002" y="3892296"/>
          <a:ext cx="1369590" cy="684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Mode</a:t>
          </a:r>
          <a:endParaRPr lang="en-US" sz="1600" kern="1200" dirty="0"/>
        </a:p>
      </dsp:txBody>
      <dsp:txXfrm>
        <a:off x="3973002" y="3892296"/>
        <a:ext cx="1369590" cy="684795"/>
      </dsp:txXfrm>
    </dsp:sp>
    <dsp:sp modelId="{8DCD7760-ABE1-4D26-89A4-6D35AA8479B9}">
      <dsp:nvSpPr>
        <dsp:cNvPr id="0" name=""/>
        <dsp:cNvSpPr/>
      </dsp:nvSpPr>
      <dsp:spPr>
        <a:xfrm>
          <a:off x="7307921" y="975068"/>
          <a:ext cx="2985776" cy="684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Measures in Dispersion</a:t>
          </a:r>
          <a:endParaRPr lang="en-US" sz="1600" kern="1200" dirty="0"/>
        </a:p>
      </dsp:txBody>
      <dsp:txXfrm>
        <a:off x="7307921" y="975068"/>
        <a:ext cx="2985776" cy="684795"/>
      </dsp:txXfrm>
    </dsp:sp>
    <dsp:sp modelId="{75F1C119-183B-4B33-A14C-5C25A1B21EF2}">
      <dsp:nvSpPr>
        <dsp:cNvPr id="0" name=""/>
        <dsp:cNvSpPr/>
      </dsp:nvSpPr>
      <dsp:spPr>
        <a:xfrm>
          <a:off x="7287411" y="1947477"/>
          <a:ext cx="1369590" cy="684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Range</a:t>
          </a:r>
          <a:endParaRPr lang="en-US" sz="1600" kern="1200" dirty="0"/>
        </a:p>
      </dsp:txBody>
      <dsp:txXfrm>
        <a:off x="7287411" y="1947477"/>
        <a:ext cx="1369590" cy="684795"/>
      </dsp:txXfrm>
    </dsp:sp>
    <dsp:sp modelId="{67B73DF3-841E-42B9-B776-D6DDDD9BDBF7}">
      <dsp:nvSpPr>
        <dsp:cNvPr id="0" name=""/>
        <dsp:cNvSpPr/>
      </dsp:nvSpPr>
      <dsp:spPr>
        <a:xfrm>
          <a:off x="8944616" y="1947477"/>
          <a:ext cx="1369590" cy="684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Inter Quartile Range</a:t>
          </a:r>
          <a:endParaRPr lang="en-US" sz="1600" kern="1200" dirty="0"/>
        </a:p>
      </dsp:txBody>
      <dsp:txXfrm>
        <a:off x="8944616" y="1947477"/>
        <a:ext cx="1369590" cy="684795"/>
      </dsp:txXfrm>
    </dsp:sp>
    <dsp:sp modelId="{7BE31845-D78B-4CB6-92FB-1938F0BF7782}">
      <dsp:nvSpPr>
        <dsp:cNvPr id="0" name=""/>
        <dsp:cNvSpPr/>
      </dsp:nvSpPr>
      <dsp:spPr>
        <a:xfrm>
          <a:off x="7287411" y="2919887"/>
          <a:ext cx="1369590" cy="684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Standard Deviation</a:t>
          </a:r>
          <a:endParaRPr lang="en-US" sz="1600" kern="1200" dirty="0"/>
        </a:p>
      </dsp:txBody>
      <dsp:txXfrm>
        <a:off x="7287411" y="2919887"/>
        <a:ext cx="1369590" cy="684795"/>
      </dsp:txXfrm>
    </dsp:sp>
    <dsp:sp modelId="{D85B2C9C-FF6E-46A3-B1B3-CD22DD01FD89}">
      <dsp:nvSpPr>
        <dsp:cNvPr id="0" name=""/>
        <dsp:cNvSpPr/>
      </dsp:nvSpPr>
      <dsp:spPr>
        <a:xfrm>
          <a:off x="8944616" y="2919887"/>
          <a:ext cx="1369590" cy="684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Variance</a:t>
          </a:r>
          <a:endParaRPr lang="en-US" sz="1600" kern="1200" dirty="0"/>
        </a:p>
      </dsp:txBody>
      <dsp:txXfrm>
        <a:off x="8944616" y="2919887"/>
        <a:ext cx="1369590" cy="684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A68F4-0AEB-4877-BC0D-E1F56A49297F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4F323-A735-4B2B-B4CE-E8BF826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1F9F9D-B1E1-4E2C-95C6-F2102B9C0C4E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1</a:t>
            </a:fld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296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541BC-D3E4-4ABD-B7FC-FF3053447B1C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2</a:t>
            </a:fld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03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81F599B-B76E-4D4A-8277-55DD1E34DEAE}" type="slidenum">
              <a:rPr lang="en-US" smtClean="0">
                <a:latin typeface="Arial" charset="0"/>
                <a:cs typeface="Arial" charset="0"/>
              </a:rPr>
              <a:pPr/>
              <a:t>20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636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913055D-C947-4605-A56E-3E710A974EBB}" type="slidenum">
              <a:rPr lang="en-US" smtClean="0">
                <a:latin typeface="Arial" charset="0"/>
                <a:cs typeface="Arial" charset="0"/>
              </a:rPr>
              <a:pPr/>
              <a:t>21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151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30FC3F2-8551-4AF3-BEAC-81C65011AB9C}" type="slidenum">
              <a:rPr lang="en-US" smtClean="0">
                <a:latin typeface="Arial" charset="0"/>
                <a:cs typeface="Arial" charset="0"/>
              </a:rPr>
              <a:pPr/>
              <a:t>25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09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984" y="2133600"/>
            <a:ext cx="12216984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3909" y="4800600"/>
            <a:ext cx="11594892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" y="2247902"/>
            <a:ext cx="51816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79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852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626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984" y="2133600"/>
            <a:ext cx="12216984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3909" y="4800600"/>
            <a:ext cx="11594892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" y="2247902"/>
            <a:ext cx="51816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24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12192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611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030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242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585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63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264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958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12192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351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259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888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6947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984" y="2133600"/>
            <a:ext cx="12216984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3909" y="4800600"/>
            <a:ext cx="11594892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" y="2247902"/>
            <a:ext cx="51816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392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12192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789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3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854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046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311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457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929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747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783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229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96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330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5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218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74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606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045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05000"/>
            <a:ext cx="109728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12192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7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05000"/>
            <a:ext cx="109728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12192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61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05000"/>
            <a:ext cx="109728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12192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68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B097DFD-9DB1-4078-8404-B2467898D68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1/15/2019</a:t>
            </a:fld>
            <a:endParaRPr lang="en-US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Statistics for IT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19432" y="4800600"/>
            <a:ext cx="8696169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Lecture 5,6: </a:t>
            </a:r>
            <a:r>
              <a:rPr lang="en-US" dirty="0"/>
              <a:t>Measures in </a:t>
            </a:r>
            <a:r>
              <a:rPr lang="en-US" dirty="0" smtClean="0"/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159924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Arithmetic Mean…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77" y="1752600"/>
            <a:ext cx="10224567" cy="323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2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mean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610" y="1854558"/>
            <a:ext cx="10779865" cy="233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4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ARITHMETIC MEAN COMPUTED FROM GROUPED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procedure for finding the mean for grouped data assumes that the mean of all </a:t>
            </a:r>
            <a:r>
              <a:rPr lang="en-US" dirty="0" smtClean="0"/>
              <a:t>the raw </a:t>
            </a:r>
            <a:r>
              <a:rPr lang="en-US" dirty="0"/>
              <a:t>data values in each class is equal to the midpoint of the </a:t>
            </a:r>
            <a:r>
              <a:rPr lang="en-US" dirty="0" smtClean="0"/>
              <a:t>class</a:t>
            </a:r>
            <a:r>
              <a:rPr lang="en-US" dirty="0"/>
              <a:t>. In reality, this is not true</a:t>
            </a:r>
            <a:r>
              <a:rPr lang="en-US" dirty="0" smtClean="0"/>
              <a:t>, since </a:t>
            </a:r>
            <a:r>
              <a:rPr lang="en-US" dirty="0"/>
              <a:t>the average of the raw data values in each class usually will not be exactly equal </a:t>
            </a:r>
            <a:r>
              <a:rPr lang="en-US" dirty="0" smtClean="0"/>
              <a:t>to the </a:t>
            </a:r>
            <a:r>
              <a:rPr lang="en-US" dirty="0"/>
              <a:t>midpoint. However, using this procedure will give an acceptable approximation of </a:t>
            </a:r>
            <a:r>
              <a:rPr lang="en-US" dirty="0" smtClean="0"/>
              <a:t>the mean</a:t>
            </a:r>
            <a:r>
              <a:rPr lang="en-US" dirty="0"/>
              <a:t>, since some values fall above the midpoint and other values fall below the </a:t>
            </a:r>
            <a:r>
              <a:rPr lang="en-US" dirty="0" smtClean="0"/>
              <a:t>midpoint for </a:t>
            </a:r>
            <a:r>
              <a:rPr lang="en-US" dirty="0"/>
              <a:t>each class, and the midpoint represents an estimate of all values in the class.</a:t>
            </a:r>
          </a:p>
        </p:txBody>
      </p:sp>
    </p:spTree>
    <p:extLst>
      <p:ext uri="{BB962C8B-B14F-4D97-AF65-F5344CB8AC3E}">
        <p14:creationId xmlns:p14="http://schemas.microsoft.com/office/powerpoint/2010/main" val="300065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403" y="487806"/>
            <a:ext cx="9034760" cy="605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3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Miles Run per Week</a:t>
            </a:r>
          </a:p>
          <a:p>
            <a:r>
              <a:rPr lang="en-US" dirty="0"/>
              <a:t>Using </a:t>
            </a:r>
            <a:r>
              <a:rPr lang="en-US" dirty="0" smtClean="0"/>
              <a:t>the given </a:t>
            </a:r>
            <a:r>
              <a:rPr lang="en-US" dirty="0"/>
              <a:t>frequency </a:t>
            </a:r>
            <a:r>
              <a:rPr lang="en-US" dirty="0" smtClean="0"/>
              <a:t>distribution, </a:t>
            </a:r>
            <a:r>
              <a:rPr lang="en-US" dirty="0"/>
              <a:t>find the mean. The data represent </a:t>
            </a:r>
            <a:r>
              <a:rPr lang="en-US" dirty="0" smtClean="0"/>
              <a:t>the number </a:t>
            </a:r>
            <a:r>
              <a:rPr lang="en-US" dirty="0"/>
              <a:t>of miles run during one week for a sample of 20 runners.</a:t>
            </a:r>
          </a:p>
        </p:txBody>
      </p:sp>
    </p:spTree>
    <p:extLst>
      <p:ext uri="{BB962C8B-B14F-4D97-AF65-F5344CB8AC3E}">
        <p14:creationId xmlns:p14="http://schemas.microsoft.com/office/powerpoint/2010/main" val="293122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402" r="52404"/>
          <a:stretch/>
        </p:blipFill>
        <p:spPr>
          <a:xfrm>
            <a:off x="2640107" y="1752600"/>
            <a:ext cx="5952564" cy="496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15" y="978794"/>
            <a:ext cx="7765880" cy="34000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943" y="5499279"/>
            <a:ext cx="4905970" cy="97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7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</a:t>
            </a:r>
            <a:r>
              <a:rPr lang="en-US" b="1" dirty="0" smtClean="0"/>
              <a:t>Median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i="1" dirty="0"/>
              <a:t>median </a:t>
            </a:r>
            <a:r>
              <a:rPr lang="en-US" dirty="0"/>
              <a:t>is the halfway point in a data set. Before you can find this point, the </a:t>
            </a:r>
            <a:r>
              <a:rPr lang="en-US" dirty="0" smtClean="0"/>
              <a:t>data must </a:t>
            </a:r>
            <a:r>
              <a:rPr lang="en-US" dirty="0"/>
              <a:t>be arranged in order. When the data set is ordered, it is called a </a:t>
            </a:r>
            <a:r>
              <a:rPr lang="en-US" b="1" dirty="0"/>
              <a:t>data array. </a:t>
            </a:r>
            <a:r>
              <a:rPr lang="en-US" dirty="0" smtClean="0"/>
              <a:t>The median </a:t>
            </a:r>
            <a:r>
              <a:rPr lang="en-US" dirty="0"/>
              <a:t>either will be a specific value in the data set or will fall between two </a:t>
            </a:r>
            <a:r>
              <a:rPr lang="en-US" dirty="0" smtClean="0"/>
              <a:t>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29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of rooms in the seven hotels in </a:t>
            </a:r>
            <a:r>
              <a:rPr lang="en-US" dirty="0" smtClean="0"/>
              <a:t>the town X </a:t>
            </a:r>
            <a:r>
              <a:rPr lang="en-US" dirty="0"/>
              <a:t>is 713, 300, 618</a:t>
            </a:r>
            <a:r>
              <a:rPr lang="en-US" dirty="0" smtClean="0"/>
              <a:t>, 595</a:t>
            </a:r>
            <a:r>
              <a:rPr lang="en-US" dirty="0"/>
              <a:t>, 311, 401, and 292. Find the median.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634" y="3042595"/>
            <a:ext cx="5428372" cy="334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7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18" y="1905000"/>
            <a:ext cx="10972800" cy="4221163"/>
          </a:xfrm>
        </p:spPr>
        <p:txBody>
          <a:bodyPr/>
          <a:lstStyle/>
          <a:p>
            <a:r>
              <a:rPr lang="en-US" dirty="0"/>
              <a:t>The number of tornadoes that have occurred in the United States over an </a:t>
            </a:r>
            <a:r>
              <a:rPr lang="en-US" dirty="0" smtClean="0"/>
              <a:t>8-year period </a:t>
            </a:r>
            <a:r>
              <a:rPr lang="en-US" dirty="0"/>
              <a:t>follows. Find the median.</a:t>
            </a:r>
          </a:p>
          <a:p>
            <a:r>
              <a:rPr lang="en-US" dirty="0"/>
              <a:t>684, 764, 656, 702, 856, 1133, 1132, 1303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852" y="3601016"/>
            <a:ext cx="8315186" cy="303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5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12894B9-B22E-481D-8FD3-2433C61C4D6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1/15/2019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Course Objectives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21217" y="1313645"/>
            <a:ext cx="10444766" cy="4964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US" sz="2800" b="1" dirty="0"/>
          </a:p>
          <a:p>
            <a:r>
              <a:rPr lang="en-US" sz="2800" dirty="0"/>
              <a:t>After completing this </a:t>
            </a:r>
            <a:r>
              <a:rPr lang="en-US" sz="2800" dirty="0" smtClean="0"/>
              <a:t>module, students should </a:t>
            </a:r>
            <a:r>
              <a:rPr lang="en-US" sz="2800" dirty="0"/>
              <a:t>be able </a:t>
            </a:r>
            <a:r>
              <a:rPr lang="en-US" sz="2800" dirty="0" smtClean="0"/>
              <a:t>to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Summarize data, using measures of </a:t>
            </a:r>
            <a:r>
              <a:rPr lang="en-US" sz="2400" dirty="0" smtClean="0"/>
              <a:t>central tendency</a:t>
            </a:r>
            <a:r>
              <a:rPr lang="en-US" sz="2400" dirty="0"/>
              <a:t>, such as the mean, median, mode</a:t>
            </a:r>
            <a:r>
              <a:rPr lang="en-US" sz="2400" dirty="0" smtClean="0"/>
              <a:t>, and </a:t>
            </a:r>
            <a:r>
              <a:rPr lang="en-US" sz="2400" dirty="0"/>
              <a:t>midrange</a:t>
            </a:r>
            <a:r>
              <a:rPr lang="en-US" sz="2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Describe </a:t>
            </a:r>
            <a:r>
              <a:rPr lang="en-US" sz="2400" dirty="0"/>
              <a:t>data, using measures of variation</a:t>
            </a:r>
            <a:r>
              <a:rPr lang="en-US" sz="2400" dirty="0" smtClean="0"/>
              <a:t>, such </a:t>
            </a:r>
            <a:r>
              <a:rPr lang="en-US" sz="2400" dirty="0"/>
              <a:t>as the range, variance, and </a:t>
            </a:r>
            <a:r>
              <a:rPr lang="en-US" sz="2400" dirty="0" smtClean="0"/>
              <a:t>standard deviation</a:t>
            </a:r>
            <a:r>
              <a:rPr lang="en-US" sz="2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Identify </a:t>
            </a:r>
            <a:r>
              <a:rPr lang="en-US" sz="2400" dirty="0"/>
              <a:t>the position of a data value in a </a:t>
            </a:r>
            <a:r>
              <a:rPr lang="en-US" sz="2400" dirty="0" smtClean="0"/>
              <a:t>data set</a:t>
            </a:r>
            <a:r>
              <a:rPr lang="en-US" sz="2400" dirty="0"/>
              <a:t>, using various measures of </a:t>
            </a:r>
            <a:r>
              <a:rPr lang="en-US" sz="2400" dirty="0" smtClean="0"/>
              <a:t>position, such as </a:t>
            </a:r>
            <a:r>
              <a:rPr lang="en-US" sz="2400" dirty="0"/>
              <a:t>percentiles, </a:t>
            </a:r>
            <a:r>
              <a:rPr lang="en-US" sz="2400" dirty="0" err="1"/>
              <a:t>deciles</a:t>
            </a:r>
            <a:r>
              <a:rPr lang="en-US" sz="2400" dirty="0"/>
              <a:t>, and quartiles.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84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Median - Grouped data</a:t>
            </a:r>
          </a:p>
        </p:txBody>
      </p:sp>
      <p:graphicFrame>
        <p:nvGraphicFramePr>
          <p:cNvPr id="91141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4465639" y="3752851"/>
          <a:ext cx="4370387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4" imgW="2145960" imgH="304560" progId="Equation.3">
                  <p:embed/>
                </p:oleObj>
              </mc:Choice>
              <mc:Fallback>
                <p:oleObj name="Equation" r:id="rId4" imgW="2145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5639" y="3752851"/>
                        <a:ext cx="4370387" cy="620713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0" y="1981200"/>
            <a:ext cx="8229600" cy="3886200"/>
          </a:xfrm>
        </p:spPr>
        <p:txBody>
          <a:bodyPr/>
          <a:lstStyle/>
          <a:p>
            <a:pPr eaLnBrk="1" hangingPunct="1"/>
            <a:r>
              <a:rPr lang="en-US" smtClean="0"/>
              <a:t>The median of a sample of data organized in a frequency distribution is computed by the following formula: </a:t>
            </a:r>
          </a:p>
          <a:p>
            <a:pPr eaLnBrk="1" hangingPunct="1"/>
            <a:endParaRPr lang="en-US" smtClean="0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1752600" y="4614863"/>
            <a:ext cx="86106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where </a:t>
            </a:r>
          </a:p>
          <a:p>
            <a:pPr marL="114300" lvl="1"/>
            <a:r>
              <a:rPr lang="en-US" sz="2400" dirty="0">
                <a:solidFill>
                  <a:srgbClr val="000000"/>
                </a:solidFill>
              </a:rPr>
              <a:t>    </a:t>
            </a:r>
            <a:r>
              <a:rPr lang="en-US" sz="2400" dirty="0" smtClean="0">
                <a:solidFill>
                  <a:srgbClr val="000000"/>
                </a:solidFill>
              </a:rPr>
              <a:t>L-</a:t>
            </a:r>
            <a:r>
              <a:rPr lang="en-US" sz="2400" dirty="0" smtClean="0"/>
              <a:t> </a:t>
            </a:r>
            <a:r>
              <a:rPr lang="en-US" sz="2400" dirty="0"/>
              <a:t>is the lower limit of the median class, </a:t>
            </a:r>
          </a:p>
          <a:p>
            <a:pPr marL="114300" lvl="1"/>
            <a:r>
              <a:rPr lang="en-US" sz="2400" dirty="0">
                <a:solidFill>
                  <a:srgbClr val="000000"/>
                </a:solidFill>
              </a:rPr>
              <a:t>    </a:t>
            </a:r>
            <a:r>
              <a:rPr lang="en-US" sz="2400" dirty="0" smtClean="0">
                <a:solidFill>
                  <a:srgbClr val="000000"/>
                </a:solidFill>
              </a:rPr>
              <a:t>CF-</a:t>
            </a:r>
            <a:r>
              <a:rPr lang="en-US" sz="2400" dirty="0" smtClean="0"/>
              <a:t> </a:t>
            </a:r>
            <a:r>
              <a:rPr lang="en-US" sz="2400" dirty="0"/>
              <a:t>is the cumulative frequency preceding the median class, </a:t>
            </a:r>
          </a:p>
          <a:p>
            <a:pPr marL="114300" lvl="1"/>
            <a:r>
              <a:rPr lang="en-US" sz="2400" dirty="0"/>
              <a:t>    </a:t>
            </a:r>
            <a:r>
              <a:rPr lang="en-US" sz="2400" dirty="0">
                <a:solidFill>
                  <a:srgbClr val="000000"/>
                </a:solidFill>
              </a:rPr>
              <a:t>f</a:t>
            </a:r>
            <a:r>
              <a:rPr lang="en-US" sz="2400" dirty="0"/>
              <a:t> </a:t>
            </a:r>
            <a:r>
              <a:rPr lang="en-US" sz="2400" dirty="0" smtClean="0"/>
              <a:t>- is </a:t>
            </a:r>
            <a:r>
              <a:rPr lang="en-US" sz="2400" dirty="0"/>
              <a:t>the frequency of the median class, and </a:t>
            </a:r>
          </a:p>
          <a:p>
            <a:pPr marL="114300" lvl="1"/>
            <a:r>
              <a:rPr lang="en-US" sz="2400" dirty="0">
                <a:solidFill>
                  <a:srgbClr val="000000"/>
                </a:solidFill>
              </a:rPr>
              <a:t>    </a:t>
            </a:r>
            <a:r>
              <a:rPr lang="en-US" sz="2400" dirty="0" err="1">
                <a:solidFill>
                  <a:srgbClr val="000000"/>
                </a:solidFill>
              </a:rPr>
              <a:t>i</a:t>
            </a:r>
            <a:r>
              <a:rPr lang="en-US" sz="2400" dirty="0"/>
              <a:t> </a:t>
            </a:r>
            <a:r>
              <a:rPr lang="en-US" sz="2400" dirty="0" smtClean="0"/>
              <a:t>- is </a:t>
            </a:r>
            <a:r>
              <a:rPr lang="en-US" sz="2400" dirty="0"/>
              <a:t>the median class interval.      </a:t>
            </a:r>
          </a:p>
        </p:txBody>
      </p:sp>
    </p:spTree>
    <p:extLst>
      <p:ext uri="{BB962C8B-B14F-4D97-AF65-F5344CB8AC3E}">
        <p14:creationId xmlns:p14="http://schemas.microsoft.com/office/powerpoint/2010/main" val="137456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  <p:bldP spid="911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Finding the Median Class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To determine the median class for grouped data:</a:t>
            </a:r>
          </a:p>
          <a:p>
            <a:pPr eaLnBrk="1" hangingPunct="1"/>
            <a:r>
              <a:rPr lang="en-US" smtClean="0"/>
              <a:t>Construct a cumulative frequency distribution.</a:t>
            </a:r>
          </a:p>
          <a:p>
            <a:pPr eaLnBrk="1" hangingPunct="1"/>
            <a:r>
              <a:rPr lang="en-US" smtClean="0"/>
              <a:t>Divide the total number of data values by 2.</a:t>
            </a:r>
          </a:p>
          <a:p>
            <a:pPr eaLnBrk="1" hangingPunct="1"/>
            <a:r>
              <a:rPr lang="en-US" smtClean="0"/>
              <a:t>Determine which class will contain this value.  For example, if n=50, 50/2 = 25, then determine which class will contain the 25th value - the median class.</a:t>
            </a:r>
          </a:p>
        </p:txBody>
      </p:sp>
    </p:spTree>
    <p:extLst>
      <p:ext uri="{BB962C8B-B14F-4D97-AF65-F5344CB8AC3E}">
        <p14:creationId xmlns:p14="http://schemas.microsoft.com/office/powerpoint/2010/main" val="145576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8992"/>
            <a:ext cx="10972800" cy="1143000"/>
          </a:xfrm>
        </p:spPr>
        <p:txBody>
          <a:bodyPr>
            <a:normAutofit/>
          </a:bodyPr>
          <a:lstStyle/>
          <a:p>
            <a:r>
              <a:rPr lang="en-US" b="1" dirty="0"/>
              <a:t>The </a:t>
            </a:r>
            <a:r>
              <a:rPr lang="en-US" b="1" dirty="0" smtClean="0"/>
              <a:t>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91992"/>
            <a:ext cx="11277600" cy="500880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mode is the value that occurs </a:t>
            </a:r>
            <a:r>
              <a:rPr lang="en-US" dirty="0" smtClean="0"/>
              <a:t>most often </a:t>
            </a:r>
            <a:r>
              <a:rPr lang="en-US" dirty="0"/>
              <a:t>in the data set.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Unimodal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A </a:t>
            </a:r>
            <a:r>
              <a:rPr lang="en-US" dirty="0"/>
              <a:t>data set that has only one value that occurs with the greatest frequency is said </a:t>
            </a:r>
            <a:r>
              <a:rPr lang="en-US" dirty="0" smtClean="0"/>
              <a:t>to be </a:t>
            </a:r>
            <a:r>
              <a:rPr lang="en-US" b="1" dirty="0" err="1"/>
              <a:t>unimodal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Bimodal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dirty="0"/>
              <a:t>If a data set has two values that occur with the same greatest frequency, both </a:t>
            </a:r>
            <a:r>
              <a:rPr lang="en-US" dirty="0" smtClean="0"/>
              <a:t>values are </a:t>
            </a:r>
            <a:r>
              <a:rPr lang="en-US" dirty="0"/>
              <a:t>considered to be the mode and the data set is said to be </a:t>
            </a:r>
            <a:r>
              <a:rPr lang="en-US" b="1" dirty="0"/>
              <a:t>bimodal.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Multimodal</a:t>
            </a:r>
          </a:p>
          <a:p>
            <a:r>
              <a:rPr lang="en-US" dirty="0" smtClean="0"/>
              <a:t>If </a:t>
            </a:r>
            <a:r>
              <a:rPr lang="en-US" dirty="0"/>
              <a:t>a data set has </a:t>
            </a:r>
            <a:r>
              <a:rPr lang="en-US" dirty="0" smtClean="0"/>
              <a:t>more than </a:t>
            </a:r>
            <a:r>
              <a:rPr lang="en-US" dirty="0"/>
              <a:t>two values that occur with the same greatest frequency, each value is used as </a:t>
            </a:r>
            <a:r>
              <a:rPr lang="en-US" dirty="0" smtClean="0"/>
              <a:t>the mode</a:t>
            </a:r>
            <a:r>
              <a:rPr lang="en-US" dirty="0"/>
              <a:t>, and the data set is said to be </a:t>
            </a:r>
            <a:r>
              <a:rPr lang="en-US" b="1" dirty="0"/>
              <a:t>multimodal. </a:t>
            </a:r>
            <a:endParaRPr lang="en-US" b="1" dirty="0" smtClean="0"/>
          </a:p>
          <a:p>
            <a:pPr marL="0" indent="0"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No </a:t>
            </a:r>
            <a:r>
              <a:rPr lang="en-US" b="1" i="1" dirty="0">
                <a:solidFill>
                  <a:srgbClr val="00B050"/>
                </a:solidFill>
              </a:rPr>
              <a:t>mode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When </a:t>
            </a:r>
            <a:r>
              <a:rPr lang="en-US" dirty="0"/>
              <a:t>no data value occurs more </a:t>
            </a:r>
            <a:r>
              <a:rPr lang="en-US" dirty="0" smtClean="0"/>
              <a:t>than once</a:t>
            </a:r>
            <a:r>
              <a:rPr lang="en-US" dirty="0"/>
              <a:t>, the data set is said to have </a:t>
            </a:r>
            <a:r>
              <a:rPr lang="en-US" b="1" i="1" dirty="0"/>
              <a:t>no mode</a:t>
            </a:r>
            <a:r>
              <a:rPr lang="en-US" b="1" i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713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 the mode of the signing bonuses of eight NFL players for a specific year.</a:t>
            </a:r>
          </a:p>
          <a:p>
            <a:pPr lvl="1"/>
            <a:r>
              <a:rPr lang="en-US" dirty="0"/>
              <a:t>The bonuses in millions of </a:t>
            </a:r>
            <a:r>
              <a:rPr lang="en-US" dirty="0" err="1" smtClean="0"/>
              <a:t>Ruppes</a:t>
            </a:r>
            <a:r>
              <a:rPr lang="en-US" dirty="0" smtClean="0"/>
              <a:t> are 18.0</a:t>
            </a:r>
            <a:r>
              <a:rPr lang="en-US" dirty="0"/>
              <a:t>, 14.0, 34.5, 10, 11.3, 10, 12.4, </a:t>
            </a:r>
            <a:r>
              <a:rPr lang="en-US" dirty="0" smtClean="0"/>
              <a:t>10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Answer</a:t>
            </a:r>
          </a:p>
          <a:p>
            <a:pPr algn="ctr"/>
            <a:r>
              <a:rPr lang="en-US" dirty="0" smtClean="0"/>
              <a:t>10, 10, 10, 11.3, 12.4, 14.0, 18.0, 34.5</a:t>
            </a:r>
          </a:p>
          <a:p>
            <a:r>
              <a:rPr lang="en-US" dirty="0" smtClean="0"/>
              <a:t>Since </a:t>
            </a:r>
            <a:r>
              <a:rPr lang="en-US" dirty="0" err="1" smtClean="0"/>
              <a:t>Rs</a:t>
            </a:r>
            <a:r>
              <a:rPr lang="en-US" dirty="0" smtClean="0"/>
              <a:t>. 10 million occurred 3 times—a frequency larger than any other number—the mode is Rs.10 million.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0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881" y="1168590"/>
            <a:ext cx="9065280" cy="33261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4778794"/>
            <a:ext cx="9626805" cy="149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7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Mode - Grouped data</a:t>
            </a:r>
          </a:p>
        </p:txBody>
      </p:sp>
      <p:graphicFrame>
        <p:nvGraphicFramePr>
          <p:cNvPr id="9523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962400" y="3733800"/>
          <a:ext cx="40386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4" imgW="2158920" imgH="482400" progId="Equation.3">
                  <p:embed/>
                </p:oleObj>
              </mc:Choice>
              <mc:Fallback>
                <p:oleObj name="Equation" r:id="rId4" imgW="21589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733800"/>
                        <a:ext cx="4038600" cy="903288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981200"/>
            <a:ext cx="8458200" cy="3886200"/>
          </a:xfrm>
        </p:spPr>
        <p:txBody>
          <a:bodyPr/>
          <a:lstStyle/>
          <a:p>
            <a:pPr eaLnBrk="1" hangingPunct="1"/>
            <a:r>
              <a:rPr lang="en-US" sz="2400"/>
              <a:t>The mode for grouped data is approximated by the midpoint of the class with the largest class frequency.</a:t>
            </a:r>
          </a:p>
          <a:p>
            <a:pPr eaLnBrk="1" hangingPunct="1"/>
            <a:r>
              <a:rPr lang="en-US" sz="2400"/>
              <a:t>The class with the largest frequency is called </a:t>
            </a:r>
            <a:r>
              <a:rPr lang="en-US" sz="2400">
                <a:solidFill>
                  <a:srgbClr val="9933FF"/>
                </a:solidFill>
              </a:rPr>
              <a:t>modal class</a:t>
            </a:r>
            <a:r>
              <a:rPr lang="en-US" sz="2400"/>
              <a:t>.</a:t>
            </a:r>
          </a:p>
          <a:p>
            <a:pPr eaLnBrk="1" hangingPunct="1"/>
            <a:r>
              <a:rPr lang="en-US" sz="2400"/>
              <a:t>Following formula estimates the mode  of grouped data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1752600" y="4648200"/>
            <a:ext cx="8686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000" dirty="0"/>
              <a:t>Where</a:t>
            </a:r>
          </a:p>
          <a:p>
            <a:pPr marL="457200" indent="-457200"/>
            <a:r>
              <a:rPr lang="en-US" sz="2000" dirty="0"/>
              <a:t>     </a:t>
            </a:r>
            <a:r>
              <a:rPr lang="en-US" sz="2000" dirty="0" err="1"/>
              <a:t>L</a:t>
            </a:r>
            <a:r>
              <a:rPr lang="en-US" sz="2000" baseline="-25000" dirty="0" err="1"/>
              <a:t>mo</a:t>
            </a:r>
            <a:r>
              <a:rPr lang="en-US" sz="2000" dirty="0"/>
              <a:t> is the lower boundary of the modal class</a:t>
            </a:r>
          </a:p>
          <a:p>
            <a:pPr marL="457200" indent="-457200"/>
            <a:r>
              <a:rPr lang="en-US" sz="2000" dirty="0"/>
              <a:t>     Da is the difference between the frequency of the modal class and the class preceding it</a:t>
            </a:r>
          </a:p>
          <a:p>
            <a:pPr marL="457200" indent="-457200"/>
            <a:r>
              <a:rPr lang="en-US" sz="2000" dirty="0"/>
              <a:t>     Db difference between the frequency of the modal class and the class after it</a:t>
            </a:r>
          </a:p>
          <a:p>
            <a:pPr marL="457200" indent="-457200"/>
            <a:r>
              <a:rPr lang="en-US" sz="2000" dirty="0"/>
              <a:t>       C is the class interval of the modal class</a:t>
            </a:r>
          </a:p>
        </p:txBody>
      </p:sp>
    </p:spTree>
    <p:extLst>
      <p:ext uri="{BB962C8B-B14F-4D97-AF65-F5344CB8AC3E}">
        <p14:creationId xmlns:p14="http://schemas.microsoft.com/office/powerpoint/2010/main" val="289731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  <p:bldP spid="9523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094" y="370736"/>
            <a:ext cx="9009529" cy="646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5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3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in Statistics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244852"/>
              </p:ext>
            </p:extLst>
          </p:nvPr>
        </p:nvGraphicFramePr>
        <p:xfrm>
          <a:off x="609600" y="1546412"/>
          <a:ext cx="10972800" cy="4579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25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Measures in Central Tendency (Measures of Location)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 </a:t>
            </a:r>
            <a:r>
              <a:rPr lang="en-US" altLang="en-US" i="1" dirty="0"/>
              <a:t>measure of central tendency</a:t>
            </a:r>
            <a:r>
              <a:rPr lang="en-US" altLang="en-US" dirty="0"/>
              <a:t> is a descriptive statistic that describes the average, or typical value of a set of scores</a:t>
            </a:r>
          </a:p>
          <a:p>
            <a:r>
              <a:rPr lang="en-US" altLang="en-US" dirty="0"/>
              <a:t>There are three common measures of central tendency:</a:t>
            </a:r>
          </a:p>
          <a:p>
            <a:pPr lvl="1"/>
            <a:r>
              <a:rPr lang="en-US" altLang="en-US" dirty="0"/>
              <a:t>the mean</a:t>
            </a:r>
          </a:p>
          <a:p>
            <a:pPr lvl="1"/>
            <a:r>
              <a:rPr lang="en-US" altLang="en-US" dirty="0"/>
              <a:t>the median</a:t>
            </a:r>
          </a:p>
          <a:p>
            <a:pPr lvl="1"/>
            <a:r>
              <a:rPr lang="en-US" altLang="en-US" dirty="0" smtClean="0"/>
              <a:t>the mode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2153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77780"/>
            <a:ext cx="10972800" cy="1143000"/>
          </a:xfrm>
        </p:spPr>
        <p:txBody>
          <a:bodyPr>
            <a:normAutofit/>
          </a:bodyPr>
          <a:lstStyle/>
          <a:p>
            <a:r>
              <a:rPr lang="en-US" b="1" dirty="0"/>
              <a:t>Frequency </a:t>
            </a:r>
            <a:r>
              <a:rPr lang="en-US" b="1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03" y="1378040"/>
            <a:ext cx="11157397" cy="5112912"/>
          </a:xfrm>
        </p:spPr>
        <p:txBody>
          <a:bodyPr>
            <a:normAutofit/>
          </a:bodyPr>
          <a:lstStyle/>
          <a:p>
            <a:r>
              <a:rPr lang="en-US" dirty="0" smtClean="0"/>
              <a:t>When </a:t>
            </a:r>
            <a:r>
              <a:rPr lang="en-US" dirty="0"/>
              <a:t>raw data is </a:t>
            </a:r>
            <a:r>
              <a:rPr lang="en-US" dirty="0" smtClean="0"/>
              <a:t>organized </a:t>
            </a:r>
            <a:r>
              <a:rPr lang="en-US" dirty="0"/>
              <a:t>it can be helpful to display it in the form of a table showing </a:t>
            </a:r>
            <a:r>
              <a:rPr lang="en-US" dirty="0" smtClean="0"/>
              <a:t>the frequency </a:t>
            </a:r>
            <a:r>
              <a:rPr lang="en-US" dirty="0"/>
              <a:t>(</a:t>
            </a:r>
            <a:r>
              <a:rPr lang="en-US" i="1" dirty="0"/>
              <a:t>f</a:t>
            </a:r>
            <a:r>
              <a:rPr lang="en-US" dirty="0"/>
              <a:t>) with which each data item (</a:t>
            </a:r>
            <a:r>
              <a:rPr lang="en-US" i="1" dirty="0"/>
              <a:t>x</a:t>
            </a:r>
            <a:r>
              <a:rPr lang="en-US" dirty="0"/>
              <a:t>) occurs</a:t>
            </a:r>
            <a:r>
              <a:rPr lang="en-US" dirty="0" smtClean="0"/>
              <a:t>. Such </a:t>
            </a:r>
            <a:r>
              <a:rPr lang="en-US" dirty="0"/>
              <a:t>a table is called a </a:t>
            </a:r>
            <a:r>
              <a:rPr lang="en-US" b="1" dirty="0"/>
              <a:t>frequency table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698" y="3556647"/>
            <a:ext cx="6793973" cy="174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7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Grouped </a:t>
            </a:r>
            <a:r>
              <a:rPr lang="en-US" b="1" dirty="0"/>
              <a:t>frequency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However, when a larger range of data is involved it </a:t>
            </a:r>
            <a:r>
              <a:rPr lang="en-US" dirty="0" smtClean="0"/>
              <a:t>may be </a:t>
            </a:r>
            <a:r>
              <a:rPr lang="en-US" dirty="0"/>
              <a:t>beneficial to first break the data down into small groups, in which case, the resulting table </a:t>
            </a:r>
            <a:r>
              <a:rPr lang="en-US" dirty="0" smtClean="0"/>
              <a:t>is referred </a:t>
            </a:r>
            <a:r>
              <a:rPr lang="en-US" dirty="0"/>
              <a:t>to as a </a:t>
            </a:r>
            <a:r>
              <a:rPr lang="en-US" b="1" dirty="0"/>
              <a:t>grouped frequency table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001" y="4112049"/>
            <a:ext cx="7181909" cy="216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0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Mean (Arithmetic Mean)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mean is the average of the numbers: a calculated "central" value of a set of numbers.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To calculate it: add up all the numbers, then divide by how many numbers there </a:t>
            </a:r>
            <a:r>
              <a:rPr lang="en-US" dirty="0" smtClean="0"/>
              <a:t>are…….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2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Arithmetic Mean-ungrouped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8563" y="1905000"/>
                <a:ext cx="10972800" cy="4221163"/>
              </a:xfrm>
            </p:spPr>
            <p:txBody>
              <a:bodyPr/>
              <a:lstStyle/>
              <a:p>
                <a:r>
                  <a:rPr lang="en-US" dirty="0"/>
                  <a:t>The arithmetic mean, or briefly the mean, of a set of N numbers X</a:t>
                </a:r>
                <a:r>
                  <a:rPr lang="en-US" baseline="-25000" dirty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, X</a:t>
                </a:r>
                <a:r>
                  <a:rPr lang="en-US" baseline="-25000" dirty="0"/>
                  <a:t>3</a:t>
                </a:r>
                <a:r>
                  <a:rPr lang="en-US" dirty="0"/>
                  <a:t>, . . . ,X</a:t>
                </a:r>
                <a:r>
                  <a:rPr lang="en-US" baseline="-25000" dirty="0"/>
                  <a:t>N</a:t>
                </a:r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 smtClean="0"/>
                  <a:t> (</a:t>
                </a:r>
                <a:r>
                  <a:rPr lang="en-US" dirty="0"/>
                  <a:t>read ‘‘X bar’’) and is </a:t>
                </a:r>
                <a:r>
                  <a:rPr lang="en-US" dirty="0" smtClean="0"/>
                  <a:t>defined as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err="1" smtClean="0"/>
                  <a:t>Eg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563" y="1905000"/>
                <a:ext cx="10972800" cy="4221163"/>
              </a:xfrm>
              <a:blipFill rotWithShape="0">
                <a:blip r:embed="rId2"/>
                <a:stretch>
                  <a:fillRect l="-1278" t="-1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389" y="3820346"/>
            <a:ext cx="3318244" cy="7774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544" y="3937675"/>
            <a:ext cx="761456" cy="5427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0434" y="5106959"/>
            <a:ext cx="6831651" cy="117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7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Arithmetic </a:t>
            </a:r>
            <a:r>
              <a:rPr lang="en-US" b="1" dirty="0" smtClean="0"/>
              <a:t>Mean Ungrouped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numbers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. . . , X</a:t>
            </a:r>
            <a:r>
              <a:rPr lang="en-US" baseline="-25000" dirty="0"/>
              <a:t>K</a:t>
            </a:r>
            <a:r>
              <a:rPr lang="en-US" dirty="0"/>
              <a:t> occur f</a:t>
            </a:r>
            <a:r>
              <a:rPr lang="en-US" baseline="-25000" dirty="0"/>
              <a:t>1</a:t>
            </a:r>
            <a:r>
              <a:rPr lang="en-US" dirty="0"/>
              <a:t>, f</a:t>
            </a:r>
            <a:r>
              <a:rPr lang="en-US" baseline="-25000" dirty="0"/>
              <a:t>2</a:t>
            </a:r>
            <a:r>
              <a:rPr lang="en-US" dirty="0"/>
              <a:t>, . . . , </a:t>
            </a:r>
            <a:r>
              <a:rPr lang="en-US" dirty="0" err="1"/>
              <a:t>f</a:t>
            </a:r>
            <a:r>
              <a:rPr lang="en-US" baseline="-25000" dirty="0" err="1"/>
              <a:t>K</a:t>
            </a:r>
            <a:r>
              <a:rPr lang="en-US" dirty="0"/>
              <a:t> times, </a:t>
            </a:r>
            <a:r>
              <a:rPr lang="en-US" dirty="0" smtClean="0"/>
              <a:t>respectively </a:t>
            </a:r>
            <a:r>
              <a:rPr lang="en-US" dirty="0"/>
              <a:t>(i.e., occur with </a:t>
            </a:r>
            <a:r>
              <a:rPr lang="en-US" dirty="0" smtClean="0"/>
              <a:t>frequencies f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smtClean="0"/>
              <a:t>f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en-US" dirty="0"/>
              <a:t>. . . , </a:t>
            </a:r>
            <a:r>
              <a:rPr lang="en-US" dirty="0" err="1"/>
              <a:t>f</a:t>
            </a:r>
            <a:r>
              <a:rPr lang="en-US" baseline="-25000" dirty="0" err="1"/>
              <a:t>K</a:t>
            </a:r>
            <a:r>
              <a:rPr lang="en-US" dirty="0"/>
              <a:t>), the arithmetic mean </a:t>
            </a:r>
            <a:r>
              <a:rPr lang="en-US" dirty="0" smtClean="0"/>
              <a:t>is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833" y="3935341"/>
            <a:ext cx="4134356" cy="7654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783" y="3935341"/>
            <a:ext cx="1926730" cy="6577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50794" y="627856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984" y="4941381"/>
            <a:ext cx="9864663" cy="118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0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10769</TotalTime>
  <Words>1089</Words>
  <Application>Microsoft Office PowerPoint</Application>
  <PresentationFormat>Widescreen</PresentationFormat>
  <Paragraphs>108</Paragraphs>
  <Slides>27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Cambria Math</vt:lpstr>
      <vt:lpstr>HNDIT</vt:lpstr>
      <vt:lpstr>1_HNDIT</vt:lpstr>
      <vt:lpstr>2_HNDIT</vt:lpstr>
      <vt:lpstr>Equation</vt:lpstr>
      <vt:lpstr>Statistics for IT</vt:lpstr>
      <vt:lpstr>Course Objectives</vt:lpstr>
      <vt:lpstr>Measures in Statistics</vt:lpstr>
      <vt:lpstr>Measures in Central Tendency (Measures of Location)</vt:lpstr>
      <vt:lpstr>Frequency Tables</vt:lpstr>
      <vt:lpstr>Grouped frequency table</vt:lpstr>
      <vt:lpstr>Mean (Arithmetic Mean)</vt:lpstr>
      <vt:lpstr>Arithmetic Mean-ungrouped</vt:lpstr>
      <vt:lpstr>Arithmetic Mean Ungrouped …</vt:lpstr>
      <vt:lpstr>Arithmetic Mean…</vt:lpstr>
      <vt:lpstr>Weighted mean</vt:lpstr>
      <vt:lpstr>THE ARITHMETIC MEAN COMPUTED FROM GROUPED DATA</vt:lpstr>
      <vt:lpstr>PowerPoint Presentation</vt:lpstr>
      <vt:lpstr>Worked Example</vt:lpstr>
      <vt:lpstr>PowerPoint Presentation</vt:lpstr>
      <vt:lpstr>PowerPoint Presentation</vt:lpstr>
      <vt:lpstr>The Median</vt:lpstr>
      <vt:lpstr>Worked Example</vt:lpstr>
      <vt:lpstr>Worked example</vt:lpstr>
      <vt:lpstr>Median - Grouped data</vt:lpstr>
      <vt:lpstr>Finding the Median Class</vt:lpstr>
      <vt:lpstr>The Mode</vt:lpstr>
      <vt:lpstr>Worked Example</vt:lpstr>
      <vt:lpstr>PowerPoint Presentation</vt:lpstr>
      <vt:lpstr>Mode - Grouped data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IT</dc:title>
  <dc:creator>Acer</dc:creator>
  <cp:lastModifiedBy>Acer</cp:lastModifiedBy>
  <cp:revision>57</cp:revision>
  <dcterms:created xsi:type="dcterms:W3CDTF">2014-10-03T16:56:46Z</dcterms:created>
  <dcterms:modified xsi:type="dcterms:W3CDTF">2019-01-15T14:42:33Z</dcterms:modified>
</cp:coreProperties>
</file>