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59" r:id="rId5"/>
    <p:sldId id="273" r:id="rId6"/>
    <p:sldId id="261" r:id="rId7"/>
    <p:sldId id="274" r:id="rId8"/>
    <p:sldId id="262" r:id="rId9"/>
    <p:sldId id="264" r:id="rId10"/>
    <p:sldId id="270" r:id="rId11"/>
    <p:sldId id="266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/>
              <a:t>Object Oriented programming in C++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205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 smtClean="0"/>
              <a:t>Allows a subclass or child class to provide a specific implementation of a method that is already provided by one of its super classes or parent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late binding</a:t>
            </a:r>
          </a:p>
          <a:p>
            <a:r>
              <a:rPr lang="en-US" dirty="0" smtClean="0"/>
              <a:t>Code associated with a given procedure call is not known until the time of call at run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Request to perform an operation</a:t>
            </a:r>
          </a:p>
          <a:p>
            <a:pPr lvl="1"/>
            <a:r>
              <a:rPr lang="en-US" dirty="0" smtClean="0"/>
              <a:t>Function call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msg</a:t>
            </a:r>
            <a:endParaRPr lang="en-US" dirty="0" smtClean="0"/>
          </a:p>
          <a:p>
            <a:r>
              <a:rPr lang="en-US" dirty="0" smtClean="0"/>
              <a:t>Communication among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redundant code</a:t>
            </a:r>
          </a:p>
          <a:p>
            <a:pPr lvl="0"/>
            <a:r>
              <a:rPr lang="en-US" dirty="0" smtClean="0"/>
              <a:t>Developing extensible software for future changes</a:t>
            </a:r>
          </a:p>
          <a:p>
            <a:r>
              <a:rPr lang="en-US" dirty="0" smtClean="0"/>
              <a:t>Encapsulation and abstraction helps to develop secure programs</a:t>
            </a:r>
          </a:p>
          <a:p>
            <a:r>
              <a:rPr lang="en-US" dirty="0" smtClean="0"/>
              <a:t>Software complexity can easily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Wrapping up data and functions into single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3124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access to its internal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Easy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Student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private 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AM;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EM;</a:t>
            </a:r>
          </a:p>
          <a:p>
            <a:pPr marL="0" indent="0">
              <a:buNone/>
            </a:pPr>
            <a:r>
              <a:rPr lang="en-US" sz="1800" dirty="0"/>
              <a:t>    public :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ReadMarks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&lt;&lt;"Enter Assignment Marks : 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cin</a:t>
            </a:r>
            <a:r>
              <a:rPr lang="en-US" sz="1800" dirty="0"/>
              <a:t>&gt;&gt;AM;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&lt;&lt;"Enter Assignment Marks : 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cin</a:t>
            </a:r>
            <a:r>
              <a:rPr lang="en-US" sz="1800" dirty="0"/>
              <a:t>&gt;&gt;AM;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4724400"/>
            <a:ext cx="4114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Because </a:t>
            </a:r>
            <a:r>
              <a:rPr lang="en-US" dirty="0"/>
              <a:t>both </a:t>
            </a:r>
            <a:r>
              <a:rPr lang="en-US" dirty="0">
                <a:solidFill>
                  <a:srgbClr val="FF0000"/>
                </a:solidFill>
              </a:rPr>
              <a:t>data members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faction members</a:t>
            </a:r>
            <a:r>
              <a:rPr lang="en-US" dirty="0" smtClean="0"/>
              <a:t> are </a:t>
            </a:r>
            <a:r>
              <a:rPr lang="en-US" dirty="0"/>
              <a:t>included in a single class </a:t>
            </a:r>
            <a:r>
              <a:rPr lang="en-US" dirty="0" smtClean="0"/>
              <a:t>, this </a:t>
            </a:r>
            <a:r>
              <a:rPr lang="en-US" dirty="0"/>
              <a:t>supports </a:t>
            </a:r>
            <a:r>
              <a:rPr lang="en-US" u="sng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106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Hiding </a:t>
            </a:r>
            <a:r>
              <a:rPr lang="en-US" sz="2800" dirty="0"/>
              <a:t>complexity by hiding unnecessary details</a:t>
            </a:r>
            <a:endParaRPr lang="en-US" sz="2800" dirty="0" smtClean="0"/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124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access to its internal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Hiding implementation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Provide simple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AM;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Abstraction is provided using access specifies</a:t>
            </a:r>
          </a:p>
          <a:p>
            <a:pPr marL="0" indent="0" algn="just">
              <a:buNone/>
            </a:pPr>
            <a:endParaRPr lang="en-US" dirty="0" smtClean="0"/>
          </a:p>
          <a:p>
            <a:pPr fontAlgn="base"/>
            <a:r>
              <a:rPr lang="en-US" b="1" dirty="0"/>
              <a:t>Public</a:t>
            </a:r>
            <a:r>
              <a:rPr lang="en-US" dirty="0"/>
              <a:t> - </a:t>
            </a:r>
            <a:r>
              <a:rPr lang="en-US" dirty="0" smtClean="0"/>
              <a:t> members </a:t>
            </a:r>
            <a:r>
              <a:rPr lang="en-US" dirty="0"/>
              <a:t>declared as Public are accessible from outside the Class through an object of the class.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Protected</a:t>
            </a:r>
            <a:r>
              <a:rPr lang="en-US" dirty="0"/>
              <a:t> - </a:t>
            </a:r>
            <a:r>
              <a:rPr lang="en-US" dirty="0" smtClean="0"/>
              <a:t>members </a:t>
            </a:r>
            <a:r>
              <a:rPr lang="en-US" dirty="0"/>
              <a:t>declared as Protected are accessible from outside the class </a:t>
            </a:r>
            <a:r>
              <a:rPr lang="en-US" b="1" dirty="0"/>
              <a:t>BUT</a:t>
            </a:r>
            <a:r>
              <a:rPr lang="en-US" dirty="0"/>
              <a:t> only in a class derived from it.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 - </a:t>
            </a:r>
            <a:r>
              <a:rPr lang="en-US" dirty="0" smtClean="0"/>
              <a:t>members </a:t>
            </a:r>
            <a:r>
              <a:rPr lang="en-US" dirty="0"/>
              <a:t>are only accessible from within the class. </a:t>
            </a:r>
          </a:p>
        </p:txBody>
      </p:sp>
    </p:spTree>
    <p:extLst>
      <p:ext uri="{BB962C8B-B14F-4D97-AF65-F5344CB8AC3E}">
        <p14:creationId xmlns:p14="http://schemas.microsoft.com/office/powerpoint/2010/main" val="2541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Forming a new class from an existing class as new class acquires the old class information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38862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Code reusability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development time and effort</a:t>
            </a:r>
          </a:p>
          <a:p>
            <a:pPr lvl="1"/>
            <a:r>
              <a:rPr lang="en-US" dirty="0"/>
              <a:t>Provide specialization</a:t>
            </a:r>
          </a:p>
          <a:p>
            <a:pPr lvl="1"/>
            <a:r>
              <a:rPr lang="en-US" dirty="0"/>
              <a:t>Extendibility</a:t>
            </a:r>
          </a:p>
          <a:p>
            <a:pPr lvl="2"/>
            <a:r>
              <a:rPr lang="en-US" dirty="0"/>
              <a:t>Can extend an already made classes by adding new features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215741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Allowing </a:t>
            </a:r>
            <a:r>
              <a:rPr lang="en-US" dirty="0"/>
              <a:t>operators and functions to behave differently in different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name can used to deferent functions</a:t>
            </a:r>
          </a:p>
          <a:p>
            <a:r>
              <a:rPr lang="en-US" dirty="0" smtClean="0"/>
              <a:t>Two types </a:t>
            </a:r>
            <a:r>
              <a:rPr lang="en-US" dirty="0"/>
              <a:t>of Polymorphism </a:t>
            </a:r>
            <a:endParaRPr lang="en-US" dirty="0" smtClean="0"/>
          </a:p>
          <a:p>
            <a:pPr lvl="1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Overriding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76401"/>
            <a:ext cx="8229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Polymorphism is the ability of an object to take on many forms.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Ability to create multiple methods of the same name with different implementations.</a:t>
            </a:r>
          </a:p>
          <a:p>
            <a:pPr algn="just"/>
            <a:r>
              <a:rPr lang="en-US" dirty="0" smtClean="0"/>
              <a:t>Use deferent parameters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1061</TotalTime>
  <Words>319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HNDIT</vt:lpstr>
      <vt:lpstr>Object Oriented Analysis and Design</vt:lpstr>
      <vt:lpstr>Encapsulation</vt:lpstr>
      <vt:lpstr>Encapsulation</vt:lpstr>
      <vt:lpstr>Abstraction</vt:lpstr>
      <vt:lpstr>Abstraction</vt:lpstr>
      <vt:lpstr>Inheritance</vt:lpstr>
      <vt:lpstr>Inheritance</vt:lpstr>
      <vt:lpstr>Polymorphism</vt:lpstr>
      <vt:lpstr>Overloading</vt:lpstr>
      <vt:lpstr>Overriding </vt:lpstr>
      <vt:lpstr>Dynamic binding</vt:lpstr>
      <vt:lpstr>Message </vt:lpstr>
      <vt:lpstr>Benefits of 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191</cp:revision>
  <dcterms:created xsi:type="dcterms:W3CDTF">2006-08-16T00:00:00Z</dcterms:created>
  <dcterms:modified xsi:type="dcterms:W3CDTF">2018-05-30T01:09:48Z</dcterms:modified>
</cp:coreProperties>
</file>