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57" r:id="rId4"/>
    <p:sldId id="260" r:id="rId5"/>
    <p:sldId id="258" r:id="rId6"/>
    <p:sldId id="261" r:id="rId7"/>
    <p:sldId id="264" r:id="rId8"/>
    <p:sldId id="262" r:id="rId9"/>
    <p:sldId id="263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8473F-51AA-4B5A-B149-BB219FAC895F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Janaka Rajakaruna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F95EB-9115-4539-9088-14CE8A4E3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78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7F444-D555-43D3-A0D6-58226F1828F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D5BF1-AB92-4DE2-8549-CF95C668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A252-A799-48CD-A6B3-2F3DA6FE647F}" type="datetime1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8B0-8A58-4178-9284-28D6657D858A}" type="datetime1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8CA1-A607-4B46-A7E1-3DD39E054810}" type="datetime1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866E-42F7-4984-8EBE-048FFFCFE45F}" type="datetime1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2AE8-0907-499E-90AB-40364229A80A}" type="datetime1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9557-A2D4-45CE-8E43-739F044CE835}" type="datetime1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EE73-B098-4737-A2CD-22E21237DC4A}" type="datetime1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9EC9-172F-41E7-B9DB-572B0898DE88}" type="datetime1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B966-16E2-4EDF-B81A-EBE5CAF6C6AB}" type="datetime1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3860-E8C5-4858-8530-5E96F4748A38}" type="datetime1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3220-07A6-46D6-A59E-6A3FE16298D6}" type="datetime1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60458-7AD8-4A24-B9C1-1831CF039A92}" type="datetime1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Object Oriented Analysis and Modeling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Oriented Analysis and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Easy to understand by any one </a:t>
            </a:r>
            <a:r>
              <a:rPr lang="en-US" dirty="0"/>
              <a:t>s</a:t>
            </a:r>
            <a:r>
              <a:rPr lang="en-US" dirty="0" smtClean="0"/>
              <a:t>ince </a:t>
            </a:r>
            <a:r>
              <a:rPr lang="en-US" dirty="0" smtClean="0"/>
              <a:t>pictorial</a:t>
            </a:r>
          </a:p>
          <a:p>
            <a:r>
              <a:rPr lang="en-US" dirty="0" smtClean="0"/>
              <a:t>Capable of representing both structure and behavior</a:t>
            </a:r>
            <a:endParaRPr lang="en-US" dirty="0" smtClean="0"/>
          </a:p>
          <a:p>
            <a:r>
              <a:rPr lang="en-US" dirty="0" smtClean="0"/>
              <a:t>Capable in object oriented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Supporting reusability</a:t>
            </a:r>
          </a:p>
          <a:p>
            <a:r>
              <a:rPr lang="en-US" dirty="0" smtClean="0"/>
              <a:t>Independent of specific programming language</a:t>
            </a:r>
          </a:p>
          <a:p>
            <a:r>
              <a:rPr lang="en-US" dirty="0" smtClean="0"/>
              <a:t>Accepted and used by everyone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9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1219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System representation of a thing, specially of a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2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representation of what is going to build</a:t>
            </a:r>
          </a:p>
          <a:p>
            <a:r>
              <a:rPr lang="en-US" dirty="0"/>
              <a:t>May have number of views</a:t>
            </a:r>
          </a:p>
          <a:p>
            <a:r>
              <a:rPr lang="en-US" dirty="0"/>
              <a:t>A model is quicker and easier to build</a:t>
            </a:r>
          </a:p>
          <a:p>
            <a:r>
              <a:rPr lang="en-US" dirty="0"/>
              <a:t>Represent real or imaginary things from any domain.</a:t>
            </a:r>
          </a:p>
          <a:p>
            <a:r>
              <a:rPr lang="en-US" dirty="0"/>
              <a:t>Use in engineering</a:t>
            </a:r>
          </a:p>
          <a:p>
            <a:r>
              <a:rPr lang="en-US" dirty="0"/>
              <a:t>Useful for understand of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9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4383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UML (stands for Unified Modeling Language) is a standard modeling language </a:t>
            </a:r>
            <a:r>
              <a:rPr lang="en-US" dirty="0" smtClean="0"/>
              <a:t>with graphical representations for </a:t>
            </a:r>
            <a:r>
              <a:rPr lang="en-US" dirty="0"/>
              <a:t>specifying, visualizing, constructing</a:t>
            </a:r>
            <a:r>
              <a:rPr lang="en-US" sz="3600" dirty="0"/>
              <a:t>, and documenting the artifacts of syst</a:t>
            </a:r>
            <a:r>
              <a:rPr lang="en-US" dirty="0"/>
              <a:t>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6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Modeling Language</a:t>
            </a:r>
          </a:p>
          <a:p>
            <a:r>
              <a:rPr lang="en-US" dirty="0" smtClean="0"/>
              <a:t>Graphical elements</a:t>
            </a:r>
          </a:p>
          <a:p>
            <a:r>
              <a:rPr lang="en-US" dirty="0" smtClean="0"/>
              <a:t>Rules</a:t>
            </a:r>
          </a:p>
          <a:p>
            <a:r>
              <a:rPr lang="en-US" dirty="0" smtClean="0"/>
              <a:t>Describe </a:t>
            </a:r>
          </a:p>
          <a:p>
            <a:pPr lvl="1"/>
            <a:r>
              <a:rPr lang="en-US" dirty="0" smtClean="0"/>
              <a:t>System Functions</a:t>
            </a:r>
          </a:p>
          <a:p>
            <a:pPr lvl="1"/>
            <a:r>
              <a:rPr lang="en-US" dirty="0" smtClean="0"/>
              <a:t>System data</a:t>
            </a:r>
          </a:p>
          <a:p>
            <a:pPr lvl="1"/>
            <a:r>
              <a:rPr lang="en-US" dirty="0" smtClean="0"/>
              <a:t>System Structure</a:t>
            </a:r>
          </a:p>
          <a:p>
            <a:r>
              <a:rPr lang="en-US" dirty="0" smtClean="0"/>
              <a:t>Doesn't tell how to implement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6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1905000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Things</a:t>
            </a:r>
          </a:p>
          <a:p>
            <a:pPr lvl="0"/>
            <a:r>
              <a:rPr lang="en-US" b="1" dirty="0" smtClean="0"/>
              <a:t>Relationships</a:t>
            </a:r>
          </a:p>
          <a:p>
            <a:pPr lvl="0"/>
            <a:r>
              <a:rPr lang="en-US" b="1" dirty="0" smtClean="0"/>
              <a:t>Diagrams</a:t>
            </a:r>
          </a:p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/>
              <a:t>Things: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Basic entities in a model</a:t>
            </a:r>
          </a:p>
          <a:p>
            <a:pPr lvl="1"/>
            <a:r>
              <a:rPr lang="en-US" dirty="0" smtClean="0"/>
              <a:t>Things </a:t>
            </a:r>
            <a:r>
              <a:rPr lang="en-US" dirty="0"/>
              <a:t>can be: Structural, Behavioral, Grouping, and </a:t>
            </a:r>
            <a:r>
              <a:rPr lang="en-US" dirty="0" err="1"/>
              <a:t>Annotational</a:t>
            </a:r>
            <a:r>
              <a:rPr lang="en-US" dirty="0"/>
              <a:t>.</a:t>
            </a:r>
            <a:endParaRPr lang="en-US" sz="2400" dirty="0"/>
          </a:p>
          <a:p>
            <a:pPr lvl="1"/>
            <a:r>
              <a:rPr lang="en-US" dirty="0"/>
              <a:t>The structural things define the static </a:t>
            </a:r>
            <a:r>
              <a:rPr lang="en-US" dirty="0" smtClean="0"/>
              <a:t>elements.</a:t>
            </a:r>
            <a:endParaRPr lang="en-US" sz="2400" dirty="0"/>
          </a:p>
          <a:p>
            <a:pPr lvl="1"/>
            <a:r>
              <a:rPr lang="en-US" dirty="0"/>
              <a:t>The behavioral thing </a:t>
            </a:r>
            <a:r>
              <a:rPr lang="en-US" dirty="0" smtClean="0"/>
              <a:t>define  </a:t>
            </a:r>
            <a:r>
              <a:rPr lang="en-US" dirty="0"/>
              <a:t>dynamic </a:t>
            </a:r>
            <a:r>
              <a:rPr lang="en-US" dirty="0" smtClean="0"/>
              <a:t>features.</a:t>
            </a:r>
            <a:endParaRPr lang="en-US" sz="2400" dirty="0"/>
          </a:p>
          <a:p>
            <a:pPr lvl="1"/>
            <a:r>
              <a:rPr lang="en-US" dirty="0"/>
              <a:t>Grouping things can be defined as a mechanism to group elements of a UML model together.</a:t>
            </a:r>
            <a:endParaRPr lang="en-US" sz="2400" dirty="0"/>
          </a:p>
          <a:p>
            <a:pPr lvl="1"/>
            <a:r>
              <a:rPr lang="en-US" dirty="0" err="1"/>
              <a:t>Annotational</a:t>
            </a:r>
            <a:r>
              <a:rPr lang="en-US" dirty="0"/>
              <a:t> things can be defined as a mechanism to capture remarks, descriptions, and comments of UML model elements</a:t>
            </a:r>
            <a:r>
              <a:rPr lang="en-US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1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Relationships:</a:t>
            </a:r>
            <a:r>
              <a:rPr lang="en-US" dirty="0"/>
              <a:t> </a:t>
            </a:r>
            <a:endParaRPr lang="en-US" dirty="0" smtClean="0"/>
          </a:p>
          <a:p>
            <a:pPr lvl="1" algn="just"/>
            <a:r>
              <a:rPr lang="en-US" dirty="0" smtClean="0"/>
              <a:t>Associations between elements</a:t>
            </a:r>
          </a:p>
          <a:p>
            <a:pPr lvl="1" algn="just"/>
            <a:r>
              <a:rPr lang="en-US" dirty="0" smtClean="0"/>
              <a:t>Association </a:t>
            </a:r>
            <a:r>
              <a:rPr lang="en-US" dirty="0"/>
              <a:t>describes the functionality of an </a:t>
            </a:r>
            <a:r>
              <a:rPr lang="en-US" dirty="0" smtClean="0"/>
              <a:t>system.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4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Diagrams: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Graph </a:t>
            </a:r>
            <a:r>
              <a:rPr lang="en-US" dirty="0"/>
              <a:t>of things and </a:t>
            </a:r>
            <a:r>
              <a:rPr lang="en-US" dirty="0" smtClean="0"/>
              <a:t>their relation ships</a:t>
            </a:r>
            <a:endParaRPr lang="en-US" dirty="0"/>
          </a:p>
          <a:p>
            <a:pPr lvl="1"/>
            <a:r>
              <a:rPr lang="en-US" dirty="0" smtClean="0"/>
              <a:t>Diagram </a:t>
            </a:r>
            <a:r>
              <a:rPr lang="en-US" dirty="0"/>
              <a:t>represents a system.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7D6EB70-AC5D-4C93-8EC9-DDBA92A97C78}" vid="{AD4A3A70-3E62-4EFF-A645-92967231B9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SLIATE LMS Template Powerpoint</Template>
  <TotalTime>1573</TotalTime>
  <Words>272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HNDIT</vt:lpstr>
      <vt:lpstr>Object Oriented Analysis and Design</vt:lpstr>
      <vt:lpstr>Model</vt:lpstr>
      <vt:lpstr>Model</vt:lpstr>
      <vt:lpstr>UML</vt:lpstr>
      <vt:lpstr>UML</vt:lpstr>
      <vt:lpstr>Building blocks of UML</vt:lpstr>
      <vt:lpstr>Building blocks of UML</vt:lpstr>
      <vt:lpstr>Building blocks of UML</vt:lpstr>
      <vt:lpstr>Building blocks of UML</vt:lpstr>
      <vt:lpstr>Advantages of UML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Janaka</dc:creator>
  <cp:lastModifiedBy>pc</cp:lastModifiedBy>
  <cp:revision>359</cp:revision>
  <dcterms:created xsi:type="dcterms:W3CDTF">2006-08-16T00:00:00Z</dcterms:created>
  <dcterms:modified xsi:type="dcterms:W3CDTF">2018-06-03T00:53:50Z</dcterms:modified>
</cp:coreProperties>
</file>