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08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473F-51AA-4B5A-B149-BB219FAC895F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Janaka Rajakaruna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95EB-9115-4539-9088-14CE8A4E3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8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F444-D555-43D3-A0D6-58226F1828F0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D5BF1-AB92-4DE2-8549-CF95C668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5F8048FF-03E8-4013-8B9E-740D0292475C}" type="slidenum">
              <a:rPr lang="en-US" altLang="ko-KR"/>
              <a:pPr eaLnBrk="1" hangingPunct="1"/>
              <a:t>3</a:t>
            </a:fld>
            <a:endParaRPr lang="en-US" altLang="ko-K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굴림" panose="020B0600000101010101" pitchFamily="34" charset="-127"/>
                <a:ea typeface="굴림" panose="020B0600000101010101" pitchFamily="34" charset="-127"/>
              </a:rPr>
              <a:t>Dashed oval : collaboration , rectangular : instances of any type of classifier, including classes, objects, or interfaces </a:t>
            </a:r>
          </a:p>
          <a:p>
            <a:pPr eaLnBrk="1" hangingPunct="1"/>
            <a:endParaRPr lang="en-US" altLang="ko-KR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A252-A799-48CD-A6B3-2F3DA6FE647F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8B0-8A58-4178-9284-28D6657D858A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8CA1-A607-4B46-A7E1-3DD39E054810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866E-42F7-4984-8EBE-048FFFCFE45F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E8-0907-499E-90AB-40364229A80A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557-A2D4-45CE-8E43-739F044CE835}" type="datetime1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EE73-B098-4737-A2CD-22E21237DC4A}" type="datetime1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9EC9-172F-41E7-B9DB-572B0898DE88}" type="datetime1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B966-16E2-4EDF-B81A-EBE5CAF6C6AB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3860-E8C5-4858-8530-5E96F4748A38}" type="datetime1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220-07A6-46D6-A59E-6A3FE16298D6}" type="datetime1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0458-7AD8-4A24-B9C1-1831CF039A92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modeling.com/essays/umlDiagram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Composite Structure Diagrams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Analysis and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Composite structure diagram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hlinkClick r:id="rId2"/>
              </a:rPr>
              <a:t>UML 2 Composite structure diagrams</a:t>
            </a:r>
            <a:r>
              <a:rPr lang="en-US" altLang="ko-KR" smtClean="0"/>
              <a:t> used to explore run-time instances of interconnected instances collaborating over communications links. It shows the internal structure (including parts and connectors) of a structured classifier or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679470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Composite structure diagram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0484" name="Picture 6" descr="compositeStructur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6388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123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2008</TotalTime>
  <Words>73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HNDIT</vt:lpstr>
      <vt:lpstr>Object Oriented Analysis and Design</vt:lpstr>
      <vt:lpstr>Composite structure diagram</vt:lpstr>
      <vt:lpstr>Composite structure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Janaka</dc:creator>
  <cp:lastModifiedBy>pc</cp:lastModifiedBy>
  <cp:revision>601</cp:revision>
  <dcterms:created xsi:type="dcterms:W3CDTF">2006-08-16T00:00:00Z</dcterms:created>
  <dcterms:modified xsi:type="dcterms:W3CDTF">2018-07-15T10:27:19Z</dcterms:modified>
</cp:coreProperties>
</file>