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8473F-51AA-4B5A-B149-BB219FAC895F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Janaka Rajakaruna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95EB-9115-4539-9088-14CE8A4E3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78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7F444-D555-43D3-A0D6-58226F1828F0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D5BF1-AB92-4DE2-8549-CF95C668A7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A252-A799-48CD-A6B3-2F3DA6FE647F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8B0-8A58-4178-9284-28D6657D858A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8CA1-A607-4B46-A7E1-3DD39E054810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866E-42F7-4984-8EBE-048FFFCFE45F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E8-0907-499E-90AB-40364229A80A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557-A2D4-45CE-8E43-739F044CE835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EE73-B098-4737-A2CD-22E21237DC4A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9EC9-172F-41E7-B9DB-572B0898DE88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B966-16E2-4EDF-B81A-EBE5CAF6C6AB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3860-E8C5-4858-8530-5E96F4748A38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220-07A6-46D6-A59E-6A3FE16298D6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0458-7AD8-4A24-B9C1-1831CF039A92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Component Diagrams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Analysis and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13200"/>
            <a:ext cx="8305800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interface </a:t>
            </a:r>
            <a:r>
              <a:rPr lang="en-US" dirty="0" smtClean="0"/>
              <a:t>- provide </a:t>
            </a:r>
            <a:r>
              <a:rPr lang="en-US" dirty="0"/>
              <a:t>the services that another component </a:t>
            </a:r>
            <a:r>
              <a:rPr lang="en-US" dirty="0" smtClean="0"/>
              <a:t>requires</a:t>
            </a:r>
          </a:p>
          <a:p>
            <a:r>
              <a:rPr lang="en-US" dirty="0" smtClean="0"/>
              <a:t>Required interface – require services from another </a:t>
            </a:r>
            <a:r>
              <a:rPr lang="en-US" dirty="0"/>
              <a:t>component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Diagram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(Order System)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8691563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1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Shows that one part of </a:t>
            </a:r>
            <a:r>
              <a:rPr lang="en-US" dirty="0" smtClean="0"/>
              <a:t>system </a:t>
            </a:r>
            <a:r>
              <a:rPr lang="en-US" dirty="0"/>
              <a:t>depends on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A component diagram that shows how the Order System component depends on other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39769"/>
            <a:ext cx="6705600" cy="381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27418" y="5334000"/>
            <a:ext cx="449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Order system depends on customer repository and Inventory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560584" cy="41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1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Component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124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Component diagrams </a:t>
            </a:r>
            <a:r>
              <a:rPr lang="en-US" dirty="0"/>
              <a:t>are used in modeling the physical aspects of object-oriented systems  </a:t>
            </a:r>
            <a:r>
              <a:rPr lang="en-US" dirty="0" smtClean="0"/>
              <a:t>in representation </a:t>
            </a:r>
            <a:r>
              <a:rPr lang="en-US" dirty="0"/>
              <a:t>of  </a:t>
            </a:r>
            <a:r>
              <a:rPr lang="en-US" dirty="0" smtClean="0"/>
              <a:t>the </a:t>
            </a:r>
            <a:r>
              <a:rPr lang="en-US" dirty="0"/>
              <a:t>dependencies and interactions between software </a:t>
            </a:r>
            <a:r>
              <a:rPr lang="en-US" dirty="0" smtClean="0"/>
              <a:t>components, for </a:t>
            </a:r>
            <a:r>
              <a:rPr lang="en-US" dirty="0"/>
              <a:t>visualizing, specifying, and documenting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algn="just" defTabSz="912813">
              <a:defRPr/>
            </a:pPr>
            <a:r>
              <a:rPr lang="en-US" dirty="0"/>
              <a:t>It does not describe the functionality of the system </a:t>
            </a:r>
          </a:p>
          <a:p>
            <a:pPr marL="341313" indent="-341313" algn="just" defTabSz="912813">
              <a:defRPr/>
            </a:pPr>
            <a:r>
              <a:rPr lang="en-US" dirty="0"/>
              <a:t>It describes the components used to make those functionalities. ( static implementation view)</a:t>
            </a:r>
          </a:p>
          <a:p>
            <a:pPr marL="341313" indent="-341313" algn="just" defTabSz="912813">
              <a:defRPr/>
            </a:pPr>
            <a:r>
              <a:rPr lang="en-US" dirty="0"/>
              <a:t>Visualize the physical components in a system. </a:t>
            </a:r>
          </a:p>
          <a:p>
            <a:pPr marL="341313" indent="-341313" algn="just" defTabSz="912813">
              <a:defRPr/>
            </a:pPr>
            <a:r>
              <a:rPr lang="en-US" dirty="0"/>
              <a:t>These components are libraries, packages, files etc.</a:t>
            </a:r>
          </a:p>
          <a:p>
            <a:pPr marL="341313" indent="-341313" defTabSz="912813">
              <a:defRPr/>
            </a:pPr>
            <a:endParaRPr lang="en-US" dirty="0"/>
          </a:p>
          <a:p>
            <a:pPr marL="341313" indent="-341313" defTabSz="912813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the system is designed using different UML diagrams and then when the artifacts are ready component diagrams are used to get an idea of the implementation.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Libraries and other artifacts relevant to the application.</a:t>
            </a:r>
          </a:p>
          <a:p>
            <a:r>
              <a:rPr lang="en-US" dirty="0"/>
              <a:t>Identify Relationships among the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UML 2.x component.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667000"/>
            <a:ext cx="4114800" cy="250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28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Components are represented as a rectangular classifier with the keyword «component»; optionally the component may be displayed as a rectangle with a component icon in the right-hand upper corner.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716" y="4419600"/>
            <a:ext cx="889428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1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assembly connector bridges a component’s required interface (Component1) with the provided interface of another component (Component2)</a:t>
            </a:r>
          </a:p>
          <a:p>
            <a:pPr algn="just"/>
            <a:r>
              <a:rPr lang="en-US" dirty="0" smtClean="0"/>
              <a:t>This allows one component to provide the services that another component requires.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Connector - Interface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530" y="5046225"/>
            <a:ext cx="8810688" cy="18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26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/>
          <a:lstStyle/>
          <a:p>
            <a:r>
              <a:rPr lang="en-US" dirty="0" smtClean="0"/>
              <a:t>Ports are depicted as small squares on the sides of classifiers. </a:t>
            </a:r>
          </a:p>
          <a:p>
            <a:r>
              <a:rPr lang="en-US" dirty="0" smtClean="0"/>
              <a:t>A port is a feature of a component that specifies interaction with its environment.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462720"/>
            <a:ext cx="5604258" cy="339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86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2750</TotalTime>
  <Words>265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HNDIT</vt:lpstr>
      <vt:lpstr>Object Oriented Analysis and Design</vt:lpstr>
      <vt:lpstr>Component Diagrams</vt:lpstr>
      <vt:lpstr>Component Diagram </vt:lpstr>
      <vt:lpstr>Component Diagram </vt:lpstr>
      <vt:lpstr>How</vt:lpstr>
      <vt:lpstr>PowerPoint Presentation</vt:lpstr>
      <vt:lpstr>Components</vt:lpstr>
      <vt:lpstr>Assembly Connector - Interface</vt:lpstr>
      <vt:lpstr>Ports</vt:lpstr>
      <vt:lpstr>Provided interface</vt:lpstr>
      <vt:lpstr>Component Diagram Example</vt:lpstr>
      <vt:lpstr>Dependency</vt:lpstr>
      <vt:lpstr>Subsystems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Janaka</dc:creator>
  <cp:lastModifiedBy>pc</cp:lastModifiedBy>
  <cp:revision>760</cp:revision>
  <dcterms:created xsi:type="dcterms:W3CDTF">2006-08-16T00:00:00Z</dcterms:created>
  <dcterms:modified xsi:type="dcterms:W3CDTF">2018-07-27T07:25:48Z</dcterms:modified>
</cp:coreProperties>
</file>