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Janaka Rajakaruna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A252-A799-48CD-A6B3-2F3DA6FE647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8B0-8A58-4178-9284-28D6657D858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8CA1-A607-4B46-A7E1-3DD39E054810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866E-42F7-4984-8EBE-048FFFCFE45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E8-0907-499E-90AB-40364229A80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557-A2D4-45CE-8E43-739F044CE835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E73-B098-4737-A2CD-22E21237DC4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9EC9-172F-41E7-B9DB-572B0898DE88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B966-16E2-4EDF-B81A-EBE5CAF6C6AB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3860-E8C5-4858-8530-5E96F4748A38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220-07A6-46D6-A59E-6A3FE16298D6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0458-7AD8-4A24-B9C1-1831CF039A92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 Diagrams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Deployment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Deployment diagram is a structure diagram which shows architecture of the system as deployment (distribution) of software artifacts to deployment targets.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4102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Denote the physical </a:t>
            </a:r>
            <a:r>
              <a:rPr lang="en-US" sz="2400" dirty="0"/>
              <a:t>architecture of a computer-based system</a:t>
            </a:r>
          </a:p>
        </p:txBody>
      </p:sp>
    </p:spTree>
    <p:extLst>
      <p:ext uri="{BB962C8B-B14F-4D97-AF65-F5344CB8AC3E}">
        <p14:creationId xmlns:p14="http://schemas.microsoft.com/office/powerpoint/2010/main" val="3631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Depicts </a:t>
            </a:r>
            <a:r>
              <a:rPr lang="en-US" altLang="ko-KR" dirty="0"/>
              <a:t>a static view of the run-time configuration of hardware nodes and the software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Artifacts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defTabSz="912813">
              <a:defRPr/>
            </a:pPr>
            <a:r>
              <a:rPr lang="en-US" dirty="0"/>
              <a:t>Artifacts represent </a:t>
            </a:r>
            <a:r>
              <a:rPr lang="en-US" dirty="0" smtClean="0"/>
              <a:t>elements </a:t>
            </a:r>
            <a:r>
              <a:rPr lang="en-US" dirty="0"/>
              <a:t>in the physical world that are the result of a development process. </a:t>
            </a:r>
            <a:endParaRPr lang="en-US" dirty="0" smtClean="0"/>
          </a:p>
          <a:p>
            <a:pPr algn="just" defTabSz="912813">
              <a:defRPr/>
            </a:pPr>
            <a:r>
              <a:rPr lang="en-US" dirty="0" smtClean="0"/>
              <a:t>Examples </a:t>
            </a:r>
            <a:r>
              <a:rPr lang="en-US" dirty="0"/>
              <a:t>of artifacts are executable files, libraries, archives, database schemas, configuration files, etc.</a:t>
            </a:r>
          </a:p>
          <a:p>
            <a:pPr marL="341313" indent="-341313" defTabSz="912813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hardware or software object, shown by a three-dimensional box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Connections between nodes are represented with a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029200"/>
            <a:ext cx="971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26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UML Deployment Diagram Artifac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56762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4" y="914400"/>
            <a:ext cx="8723254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8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2836</TotalTime>
  <Words>122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HNDIT</vt:lpstr>
      <vt:lpstr>Object Oriented Analysis and Design</vt:lpstr>
      <vt:lpstr>Deployment Diagrams</vt:lpstr>
      <vt:lpstr>Deployment Diagrams</vt:lpstr>
      <vt:lpstr>Artifacts </vt:lpstr>
      <vt:lpstr>Node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pc</cp:lastModifiedBy>
  <cp:revision>778</cp:revision>
  <dcterms:created xsi:type="dcterms:W3CDTF">2006-08-16T00:00:00Z</dcterms:created>
  <dcterms:modified xsi:type="dcterms:W3CDTF">2018-07-30T10:10:37Z</dcterms:modified>
</cp:coreProperties>
</file>