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EAD65-FD40-49A8-984A-4758728B51B1}" v="1" dt="2021-02-14T17:07:19.389"/>
    <p1510:client id="{A57F5A19-C642-FD3F-E1AB-F7E707749D6B}" v="14" dt="2021-02-14T16:11:47.672"/>
    <p1510:client id="{FD6D6B93-4527-D3C9-EE13-0ED5F526B3D2}" v="155" dt="2021-02-13T17:43:30.778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/>
              <a:t>Compression algorithms and their functionality for animal health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5363450" cy="307476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1" y="-273169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495357" y="118128"/>
            <a:ext cx="2968107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r>
              <a:rPr lang="en-US" sz="2200" dirty="0">
                <a:solidFill>
                  <a:srgbClr val="001E33"/>
                </a:solidFill>
              </a:rPr>
              <a:t>Valentina </a:t>
            </a:r>
            <a:br>
              <a:rPr lang="en-US" sz="2200" dirty="0">
                <a:solidFill>
                  <a:srgbClr val="001E33"/>
                </a:solidFill>
              </a:rPr>
            </a:br>
            <a:r>
              <a:rPr lang="en-US" sz="2200" dirty="0">
                <a:solidFill>
                  <a:srgbClr val="001E33"/>
                </a:solidFill>
              </a:rPr>
              <a:t>Ochoa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r>
              <a:rPr lang="en-US" sz="2200" dirty="0">
                <a:solidFill>
                  <a:srgbClr val="001E33"/>
                </a:solidFill>
              </a:rPr>
              <a:t>Katherine</a:t>
            </a:r>
            <a:br>
              <a:rPr lang="en-US" sz="2200" dirty="0">
                <a:solidFill>
                  <a:srgbClr val="001E33"/>
                </a:solidFill>
              </a:rPr>
            </a:br>
            <a:r>
              <a:rPr lang="en-US" sz="2200" dirty="0">
                <a:solidFill>
                  <a:srgbClr val="001E33"/>
                </a:solidFill>
              </a:rPr>
              <a:t>Benjumea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912680" y="5136480"/>
            <a:ext cx="293256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https://github.com/Katherine-Ortiz/ST0245-001</a:t>
            </a:r>
            <a:endParaRPr lang="es-ES" dirty="0"/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2" name="Imagen 2" descr="Una mujer con pelo largo&#10;&#10;Descripción generada automáticamente">
            <a:extLst>
              <a:ext uri="{FF2B5EF4-FFF2-40B4-BE49-F238E27FC236}">
                <a16:creationId xmlns:a16="http://schemas.microsoft.com/office/drawing/2014/main" id="{AA2CCC7A-CE12-4DA7-9F5D-8E6E2B044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911" y="1662506"/>
            <a:ext cx="2656935" cy="26847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3" descr="Mujer sonriendo con una playera de color negro&#10;&#10;Descripción generada automáticamente">
            <a:extLst>
              <a:ext uri="{FF2B5EF4-FFF2-40B4-BE49-F238E27FC236}">
                <a16:creationId xmlns:a16="http://schemas.microsoft.com/office/drawing/2014/main" id="{20A9A9B7-0A6B-4C22-89E6-98337A0A5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890" y="1755371"/>
            <a:ext cx="2382982" cy="2488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Perhaps you do not need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Katherine Benjumea Ortiz</cp:lastModifiedBy>
  <cp:revision>51</cp:revision>
  <dcterms:created xsi:type="dcterms:W3CDTF">2020-06-26T14:36:07Z</dcterms:created>
  <dcterms:modified xsi:type="dcterms:W3CDTF">2021-02-14T17:07:19Z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