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  <p:sldMasterId id="2147483674" r:id="rId6"/>
  </p:sldMasterIdLst>
  <p:notesMasterIdLst>
    <p:notesMasterId r:id="rId20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C7478-2ECD-44B8-81BB-0343C1B67E90}" v="4" dt="2021-04-15T02:15:59.999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/>
              <a:t>Compression algorithms and their functionality for animal health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1" y="-273169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495357" y="118128"/>
            <a:ext cx="2968107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 dirty="0">
                <a:solidFill>
                  <a:srgbClr val="001E33"/>
                </a:solidFill>
              </a:rPr>
              <a:t>Valentina </a:t>
            </a:r>
            <a:br>
              <a:rPr lang="en-US" sz="2200" dirty="0">
                <a:solidFill>
                  <a:srgbClr val="001E33"/>
                </a:solidFill>
              </a:rPr>
            </a:br>
            <a:r>
              <a:rPr lang="en-US" sz="2200" dirty="0">
                <a:solidFill>
                  <a:srgbClr val="001E33"/>
                </a:solidFill>
              </a:rPr>
              <a:t>Ochoa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 dirty="0">
                <a:solidFill>
                  <a:srgbClr val="001E33"/>
                </a:solidFill>
              </a:rPr>
              <a:t>Katherine</a:t>
            </a:r>
            <a:br>
              <a:rPr lang="en-US" sz="2200" dirty="0">
                <a:solidFill>
                  <a:srgbClr val="001E33"/>
                </a:solidFill>
              </a:rPr>
            </a:br>
            <a:r>
              <a:rPr lang="en-US" sz="2200" dirty="0">
                <a:solidFill>
                  <a:srgbClr val="001E33"/>
                </a:solidFill>
              </a:rPr>
              <a:t>Benjumea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12680" y="5136480"/>
            <a:ext cx="293256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https://github.com/Katherine-Ortiz/ST0245-001</a:t>
            </a:r>
            <a:endParaRPr lang="es-ES" dirty="0"/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2" name="Imagen 2" descr="Una mujer con pelo largo&#10;&#10;Descripción generada automáticamente">
            <a:extLst>
              <a:ext uri="{FF2B5EF4-FFF2-40B4-BE49-F238E27FC236}">
                <a16:creationId xmlns:a16="http://schemas.microsoft.com/office/drawing/2014/main" id="{AA2CCC7A-CE12-4DA7-9F5D-8E6E2B044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911" y="1662506"/>
            <a:ext cx="2656935" cy="26847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3" descr="Mujer sonriendo con una playera de color negro&#10;&#10;Descripción generada automáticamente">
            <a:extLst>
              <a:ext uri="{FF2B5EF4-FFF2-40B4-BE49-F238E27FC236}">
                <a16:creationId xmlns:a16="http://schemas.microsoft.com/office/drawing/2014/main" id="{20A9A9B7-0A6B-4C22-89E6-98337A0A5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387" y="1721520"/>
            <a:ext cx="2622739" cy="2522129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Image</a:t>
            </a:r>
            <a:r>
              <a:rPr lang="es-CO" sz="2200" b="1" dirty="0">
                <a:solidFill>
                  <a:srgbClr val="001E33"/>
                </a:solidFill>
              </a:rPr>
              <a:t> </a:t>
            </a:r>
            <a:r>
              <a:rPr lang="es-CO" sz="2200" b="1" dirty="0" err="1">
                <a:solidFill>
                  <a:srgbClr val="001E33"/>
                </a:solidFill>
              </a:rPr>
              <a:t>scaling</a:t>
            </a: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265324" y="5176193"/>
            <a:ext cx="630750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After the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changing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images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these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images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compressed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nearest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neighbor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scaling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s-CO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 descr="Vaca Fondo de pantalla HD | Fondo de Escritorio | 2500x1503 | ID:1013620 -  Wallpaper Abyss">
            <a:extLst>
              <a:ext uri="{FF2B5EF4-FFF2-40B4-BE49-F238E27FC236}">
                <a16:creationId xmlns:a16="http://schemas.microsoft.com/office/drawing/2014/main" id="{187C96D3-8AFF-4FC9-98D4-B76A29C1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20" y="2052567"/>
            <a:ext cx="3570288" cy="21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 scaling by nearest neighbor">
            <a:extLst>
              <a:ext uri="{FF2B5EF4-FFF2-40B4-BE49-F238E27FC236}">
                <a16:creationId xmlns:a16="http://schemas.microsoft.com/office/drawing/2014/main" id="{3081E7D2-C776-4293-95CF-4F044C4DEB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64" t="825" r="23101" b="34084"/>
          <a:stretch/>
        </p:blipFill>
        <p:spPr>
          <a:xfrm>
            <a:off x="814092" y="1539727"/>
            <a:ext cx="5335953" cy="30003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45F7DF-4C89-4CCD-A9E0-2C0B1310F9B6}"/>
              </a:ext>
            </a:extLst>
          </p:cNvPr>
          <p:cNvSpPr txBox="1"/>
          <p:nvPr/>
        </p:nvSpPr>
        <p:spPr>
          <a:xfrm>
            <a:off x="265324" y="4386189"/>
            <a:ext cx="305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i="1" dirty="0"/>
              <a:t>Fig. </a:t>
            </a:r>
            <a:r>
              <a:rPr lang="es-CO" sz="1100" b="1" i="1" dirty="0" err="1"/>
              <a:t>Image</a:t>
            </a:r>
            <a:r>
              <a:rPr lang="es-CO" sz="1100" b="1" i="1" dirty="0"/>
              <a:t> </a:t>
            </a:r>
            <a:r>
              <a:rPr lang="es-CO" sz="1100" b="1" i="1" dirty="0" err="1"/>
              <a:t>scaling</a:t>
            </a:r>
            <a:r>
              <a:rPr lang="es-CO" sz="1100" b="1" i="1" dirty="0"/>
              <a:t> </a:t>
            </a:r>
            <a:r>
              <a:rPr lang="es-CO" sz="1100" b="1" i="1" dirty="0" err="1"/>
              <a:t>by</a:t>
            </a:r>
            <a:r>
              <a:rPr lang="es-CO" sz="1100" b="1" i="1" dirty="0"/>
              <a:t> </a:t>
            </a:r>
            <a:r>
              <a:rPr lang="es-CO" sz="1100" b="1" i="1" dirty="0" err="1"/>
              <a:t>nearest</a:t>
            </a:r>
            <a:r>
              <a:rPr lang="es-CO" sz="1100" b="1" i="1" dirty="0"/>
              <a:t> </a:t>
            </a:r>
            <a:r>
              <a:rPr lang="es-CO" sz="1100" b="1" i="1" dirty="0" err="1"/>
              <a:t>neighbor</a:t>
            </a:r>
            <a:endParaRPr lang="es-CO" sz="11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12" name="Google Shape;334;p3">
            <a:extLst>
              <a:ext uri="{FF2B5EF4-FFF2-40B4-BE49-F238E27FC236}">
                <a16:creationId xmlns:a16="http://schemas.microsoft.com/office/drawing/2014/main" id="{0502C09B-021F-4358-A0EA-B3C649A8E4F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9A416BF5388B44D9D106A1E55D1ADAF" ma:contentTypeVersion="8" ma:contentTypeDescription="Crear nuevo documento." ma:contentTypeScope="" ma:versionID="25f31c3233cef18cd449307835e7357d">
  <xsd:schema xmlns:xsd="http://www.w3.org/2001/XMLSchema" xmlns:xs="http://www.w3.org/2001/XMLSchema" xmlns:p="http://schemas.microsoft.com/office/2006/metadata/properties" xmlns:ns3="9703b7b5-c8c9-45a1-98a8-e2204528a872" xmlns:ns4="b5592e15-cb09-48cc-a39b-10ee501eb141" targetNamespace="http://schemas.microsoft.com/office/2006/metadata/properties" ma:root="true" ma:fieldsID="985852481d1b0d19364980cf5be5333b" ns3:_="" ns4:_="">
    <xsd:import namespace="9703b7b5-c8c9-45a1-98a8-e2204528a872"/>
    <xsd:import namespace="b5592e15-cb09-48cc-a39b-10ee501eb1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3b7b5-c8c9-45a1-98a8-e2204528a8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92e15-cb09-48cc-a39b-10ee501eb1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9AA335-460C-45E9-B25F-70AD780E01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5B55A-B8E5-48A9-91EC-00C7CD1DD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03b7b5-c8c9-45a1-98a8-e2204528a872"/>
    <ds:schemaRef ds:uri="b5592e15-cb09-48cc-a39b-10ee501eb1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26724E-0914-48E6-97F8-A57EEFDE4F8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5592e15-cb09-48cc-a39b-10ee501eb141"/>
    <ds:schemaRef ds:uri="9703b7b5-c8c9-45a1-98a8-e2204528a87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773</Words>
  <Application>Microsoft Office PowerPoint</Application>
  <PresentationFormat>Panorámica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Katherine Benjumea Ortiz</cp:lastModifiedBy>
  <cp:revision>61</cp:revision>
  <dcterms:created xsi:type="dcterms:W3CDTF">2020-06-26T14:36:07Z</dcterms:created>
  <dcterms:modified xsi:type="dcterms:W3CDTF">2021-04-15T02:26:03Z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  <property fmtid="{D5CDD505-2E9C-101B-9397-08002B2CF9AE}" pid="12" name="ContentTypeId">
    <vt:lpwstr>0x010100B9A416BF5388B44D9D106A1E55D1ADAF</vt:lpwstr>
  </property>
</Properties>
</file>