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56" r:id="rId2"/>
    <p:sldId id="258" r:id="rId3"/>
    <p:sldId id="259" r:id="rId4"/>
    <p:sldId id="261" r:id="rId5"/>
    <p:sldId id="263" r:id="rId6"/>
    <p:sldId id="264" r:id="rId7"/>
    <p:sldId id="269" r:id="rId8"/>
    <p:sldId id="262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76A421-DE48-4089-94E1-0ACE078F0DFE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</dgm:pt>
    <dgm:pt modelId="{F3088270-A855-44B4-9DB9-0E56FBAAF57F}">
      <dgm:prSet phldrT="[Texto]"/>
      <dgm:spPr>
        <a:solidFill>
          <a:srgbClr val="0070C0"/>
        </a:solidFill>
      </dgm:spPr>
      <dgm:t>
        <a:bodyPr/>
        <a:lstStyle/>
        <a:p>
          <a:r>
            <a:rPr lang="es-CO" dirty="0">
              <a:latin typeface="Gill Sans MT" panose="020B0502020104020203" pitchFamily="34" charset="0"/>
              <a:cs typeface="Helvetica" panose="020B0604020202020204" pitchFamily="34" charset="0"/>
            </a:rPr>
            <a:t>Determinar el riesgo de que un cliente no realice el pago de su obligación adquirida durante un año</a:t>
          </a:r>
          <a:endParaRPr lang="en-GB" dirty="0">
            <a:latin typeface="Gill Sans MT" panose="020B0502020104020203" pitchFamily="34" charset="0"/>
            <a:cs typeface="Helvetica" panose="020B0604020202020204" pitchFamily="34" charset="0"/>
          </a:endParaRPr>
        </a:p>
      </dgm:t>
    </dgm:pt>
    <dgm:pt modelId="{99996AE2-28CD-465C-A0BA-BC49B79492C8}" type="parTrans" cxnId="{5B90711A-099D-4C8E-A476-90E588006C60}">
      <dgm:prSet/>
      <dgm:spPr/>
      <dgm:t>
        <a:bodyPr/>
        <a:lstStyle/>
        <a:p>
          <a:endParaRPr lang="en-GB"/>
        </a:p>
      </dgm:t>
    </dgm:pt>
    <dgm:pt modelId="{F83BF6D3-E477-4C16-91D9-D9C6A17B9C4F}" type="sibTrans" cxnId="{5B90711A-099D-4C8E-A476-90E588006C60}">
      <dgm:prSet/>
      <dgm:spPr/>
      <dgm:t>
        <a:bodyPr/>
        <a:lstStyle/>
        <a:p>
          <a:endParaRPr lang="en-GB"/>
        </a:p>
      </dgm:t>
    </dgm:pt>
    <dgm:pt modelId="{3FFD51AD-1493-439D-9C87-66B1E6E3C833}">
      <dgm:prSet phldrT="[Texto]" custT="1"/>
      <dgm:spPr>
        <a:solidFill>
          <a:srgbClr val="0070C0"/>
        </a:solidFill>
      </dgm:spPr>
      <dgm:t>
        <a:bodyPr/>
        <a:lstStyle/>
        <a:p>
          <a:r>
            <a:rPr lang="es-CO" sz="3200" dirty="0">
              <a:latin typeface="Gill Sans MT" panose="020B0502020104020203" pitchFamily="34" charset="0"/>
              <a:cs typeface="Helvetica" panose="020B0604020202020204" pitchFamily="34" charset="0"/>
            </a:rPr>
            <a:t>Base de datos con la traza digital de las transacciones</a:t>
          </a:r>
          <a:endParaRPr lang="en-GB" sz="3200" dirty="0">
            <a:latin typeface="Gill Sans MT" panose="020B0502020104020203" pitchFamily="34" charset="0"/>
            <a:cs typeface="Helvetica" panose="020B0604020202020204" pitchFamily="34" charset="0"/>
          </a:endParaRPr>
        </a:p>
      </dgm:t>
    </dgm:pt>
    <dgm:pt modelId="{97FE8A7D-7671-40AA-9296-F4218E210B7D}" type="parTrans" cxnId="{08EDA625-C20A-4EA9-B360-FB8EB43C65DA}">
      <dgm:prSet/>
      <dgm:spPr/>
      <dgm:t>
        <a:bodyPr/>
        <a:lstStyle/>
        <a:p>
          <a:endParaRPr lang="en-GB"/>
        </a:p>
      </dgm:t>
    </dgm:pt>
    <dgm:pt modelId="{5E124E04-6017-4537-9C63-08C49AC5E093}" type="sibTrans" cxnId="{08EDA625-C20A-4EA9-B360-FB8EB43C65DA}">
      <dgm:prSet/>
      <dgm:spPr/>
      <dgm:t>
        <a:bodyPr/>
        <a:lstStyle/>
        <a:p>
          <a:endParaRPr lang="en-GB"/>
        </a:p>
      </dgm:t>
    </dgm:pt>
    <dgm:pt modelId="{3013040D-B54C-43A7-A9D8-C9D275B7ED9C}" type="pres">
      <dgm:prSet presAssocID="{0E76A421-DE48-4089-94E1-0ACE078F0DFE}" presName="rootnode" presStyleCnt="0">
        <dgm:presLayoutVars>
          <dgm:chMax/>
          <dgm:chPref/>
          <dgm:dir/>
          <dgm:animLvl val="lvl"/>
        </dgm:presLayoutVars>
      </dgm:prSet>
      <dgm:spPr/>
    </dgm:pt>
    <dgm:pt modelId="{58151EF1-294B-4DDB-A57F-5EFDD8924AE6}" type="pres">
      <dgm:prSet presAssocID="{F3088270-A855-44B4-9DB9-0E56FBAAF57F}" presName="composite" presStyleCnt="0"/>
      <dgm:spPr/>
    </dgm:pt>
    <dgm:pt modelId="{0101A31E-9AF8-483B-BE26-5A8CBD47B5A7}" type="pres">
      <dgm:prSet presAssocID="{F3088270-A855-44B4-9DB9-0E56FBAAF57F}" presName="bentUpArrow1" presStyleLbl="alignImgPlace1" presStyleIdx="0" presStyleCnt="1"/>
      <dgm:spPr/>
    </dgm:pt>
    <dgm:pt modelId="{EAEDF9C1-4972-4467-A3CC-277A5BE6C698}" type="pres">
      <dgm:prSet presAssocID="{F3088270-A855-44B4-9DB9-0E56FBAAF57F}" presName="ParentText" presStyleLbl="node1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D81F89A-96F9-4A7B-9BA2-EAF77697950C}" type="pres">
      <dgm:prSet presAssocID="{F3088270-A855-44B4-9DB9-0E56FBAAF57F}" presName="ChildText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1EA8333A-D2FD-436F-A65A-5A71801758E7}" type="pres">
      <dgm:prSet presAssocID="{F83BF6D3-E477-4C16-91D9-D9C6A17B9C4F}" presName="sibTrans" presStyleCnt="0"/>
      <dgm:spPr/>
    </dgm:pt>
    <dgm:pt modelId="{321D161B-93C3-4C30-BF9E-87C752FD6447}" type="pres">
      <dgm:prSet presAssocID="{3FFD51AD-1493-439D-9C87-66B1E6E3C833}" presName="composite" presStyleCnt="0"/>
      <dgm:spPr/>
    </dgm:pt>
    <dgm:pt modelId="{EB4A58DB-783F-4088-938E-832215F41F40}" type="pres">
      <dgm:prSet presAssocID="{3FFD51AD-1493-439D-9C87-66B1E6E3C833}" presName="ParentText" presStyleLbl="node1" presStyleIdx="1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12632AD-3A1F-4AF2-BAEC-581016A412AF}" type="presOf" srcId="{F3088270-A855-44B4-9DB9-0E56FBAAF57F}" destId="{EAEDF9C1-4972-4467-A3CC-277A5BE6C698}" srcOrd="0" destOrd="0" presId="urn:microsoft.com/office/officeart/2005/8/layout/StepDownProcess"/>
    <dgm:cxn modelId="{5B90711A-099D-4C8E-A476-90E588006C60}" srcId="{0E76A421-DE48-4089-94E1-0ACE078F0DFE}" destId="{F3088270-A855-44B4-9DB9-0E56FBAAF57F}" srcOrd="0" destOrd="0" parTransId="{99996AE2-28CD-465C-A0BA-BC49B79492C8}" sibTransId="{F83BF6D3-E477-4C16-91D9-D9C6A17B9C4F}"/>
    <dgm:cxn modelId="{4863CA98-98E3-4226-B1F8-30A6BDD7C3F6}" type="presOf" srcId="{0E76A421-DE48-4089-94E1-0ACE078F0DFE}" destId="{3013040D-B54C-43A7-A9D8-C9D275B7ED9C}" srcOrd="0" destOrd="0" presId="urn:microsoft.com/office/officeart/2005/8/layout/StepDownProcess"/>
    <dgm:cxn modelId="{08EDA625-C20A-4EA9-B360-FB8EB43C65DA}" srcId="{0E76A421-DE48-4089-94E1-0ACE078F0DFE}" destId="{3FFD51AD-1493-439D-9C87-66B1E6E3C833}" srcOrd="1" destOrd="0" parTransId="{97FE8A7D-7671-40AA-9296-F4218E210B7D}" sibTransId="{5E124E04-6017-4537-9C63-08C49AC5E093}"/>
    <dgm:cxn modelId="{BB7C89B5-8E51-4505-8F27-46A5A512F0BC}" type="presOf" srcId="{3FFD51AD-1493-439D-9C87-66B1E6E3C833}" destId="{EB4A58DB-783F-4088-938E-832215F41F40}" srcOrd="0" destOrd="0" presId="urn:microsoft.com/office/officeart/2005/8/layout/StepDownProcess"/>
    <dgm:cxn modelId="{CEDDB6CA-4E93-4552-A07C-48C6EB4A4D0B}" type="presParOf" srcId="{3013040D-B54C-43A7-A9D8-C9D275B7ED9C}" destId="{58151EF1-294B-4DDB-A57F-5EFDD8924AE6}" srcOrd="0" destOrd="0" presId="urn:microsoft.com/office/officeart/2005/8/layout/StepDownProcess"/>
    <dgm:cxn modelId="{F12687F0-211D-4967-9C08-F4DBD2C7855F}" type="presParOf" srcId="{58151EF1-294B-4DDB-A57F-5EFDD8924AE6}" destId="{0101A31E-9AF8-483B-BE26-5A8CBD47B5A7}" srcOrd="0" destOrd="0" presId="urn:microsoft.com/office/officeart/2005/8/layout/StepDownProcess"/>
    <dgm:cxn modelId="{5C34A09A-6D41-494C-AA56-B1BD6F00E210}" type="presParOf" srcId="{58151EF1-294B-4DDB-A57F-5EFDD8924AE6}" destId="{EAEDF9C1-4972-4467-A3CC-277A5BE6C698}" srcOrd="1" destOrd="0" presId="urn:microsoft.com/office/officeart/2005/8/layout/StepDownProcess"/>
    <dgm:cxn modelId="{EE8ED953-FA8A-43B7-8D1D-B12CD4C8454D}" type="presParOf" srcId="{58151EF1-294B-4DDB-A57F-5EFDD8924AE6}" destId="{AD81F89A-96F9-4A7B-9BA2-EAF77697950C}" srcOrd="2" destOrd="0" presId="urn:microsoft.com/office/officeart/2005/8/layout/StepDownProcess"/>
    <dgm:cxn modelId="{14BE5774-D26C-425D-A774-3F8B237477CA}" type="presParOf" srcId="{3013040D-B54C-43A7-A9D8-C9D275B7ED9C}" destId="{1EA8333A-D2FD-436F-A65A-5A71801758E7}" srcOrd="1" destOrd="0" presId="urn:microsoft.com/office/officeart/2005/8/layout/StepDownProcess"/>
    <dgm:cxn modelId="{E88FEEC7-B82B-47D5-93A5-4155DB413B1A}" type="presParOf" srcId="{3013040D-B54C-43A7-A9D8-C9D275B7ED9C}" destId="{321D161B-93C3-4C30-BF9E-87C752FD6447}" srcOrd="2" destOrd="0" presId="urn:microsoft.com/office/officeart/2005/8/layout/StepDownProcess"/>
    <dgm:cxn modelId="{02C100B3-D982-4341-949C-26589B46E75C}" type="presParOf" srcId="{321D161B-93C3-4C30-BF9E-87C752FD6447}" destId="{EB4A58DB-783F-4088-938E-832215F41F40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F8082E-ED54-44CA-9069-EDF1DFF7379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B19CD41-249D-4AD4-89B4-B73C0DDCF6F9}">
      <dgm:prSet phldrT="[Texto]"/>
      <dgm:spPr>
        <a:solidFill>
          <a:srgbClr val="0070C0"/>
        </a:solidFill>
      </dgm:spPr>
      <dgm:t>
        <a:bodyPr/>
        <a:lstStyle/>
        <a:p>
          <a:r>
            <a:rPr lang="es-CO" dirty="0" err="1">
              <a:latin typeface="Gill Sans MT" panose="020B0502020104020203" pitchFamily="34" charset="0"/>
            </a:rPr>
            <a:t>valor_total_transferido</a:t>
          </a:r>
          <a:endParaRPr lang="en-GB" dirty="0"/>
        </a:p>
      </dgm:t>
    </dgm:pt>
    <dgm:pt modelId="{6D8B9B19-B9FC-4476-8125-4FC8F6866934}" type="parTrans" cxnId="{6823A93B-025E-4012-878B-209648784FEB}">
      <dgm:prSet/>
      <dgm:spPr/>
      <dgm:t>
        <a:bodyPr/>
        <a:lstStyle/>
        <a:p>
          <a:endParaRPr lang="en-GB"/>
        </a:p>
      </dgm:t>
    </dgm:pt>
    <dgm:pt modelId="{7F5D1667-9705-405B-8016-25B137A6B7DA}" type="sibTrans" cxnId="{6823A93B-025E-4012-878B-209648784FEB}">
      <dgm:prSet/>
      <dgm:spPr/>
      <dgm:t>
        <a:bodyPr/>
        <a:lstStyle/>
        <a:p>
          <a:endParaRPr lang="en-GB"/>
        </a:p>
      </dgm:t>
    </dgm:pt>
    <dgm:pt modelId="{2D689EED-F019-4181-8AEA-30ADBB72CFAD}">
      <dgm:prSet phldrT="[Texto]"/>
      <dgm:spPr>
        <a:solidFill>
          <a:srgbClr val="0070C0"/>
        </a:solidFill>
      </dgm:spPr>
      <dgm:t>
        <a:bodyPr/>
        <a:lstStyle/>
        <a:p>
          <a:r>
            <a:rPr lang="es-CO" dirty="0" err="1">
              <a:latin typeface="Gill Sans MT" panose="020B0502020104020203" pitchFamily="34" charset="0"/>
            </a:rPr>
            <a:t>n_transacciones_exitosas</a:t>
          </a:r>
          <a:endParaRPr lang="en-GB" dirty="0"/>
        </a:p>
      </dgm:t>
    </dgm:pt>
    <dgm:pt modelId="{9A560BE8-1AA5-4CF9-A7F6-C404CFE52207}" type="parTrans" cxnId="{AC60C684-5FF6-4A11-B3B3-DEC74B41C451}">
      <dgm:prSet/>
      <dgm:spPr/>
      <dgm:t>
        <a:bodyPr/>
        <a:lstStyle/>
        <a:p>
          <a:endParaRPr lang="en-GB"/>
        </a:p>
      </dgm:t>
    </dgm:pt>
    <dgm:pt modelId="{6CA160B4-7F9E-4ABE-B6FC-FEB3A92920DE}" type="sibTrans" cxnId="{AC60C684-5FF6-4A11-B3B3-DEC74B41C451}">
      <dgm:prSet/>
      <dgm:spPr/>
      <dgm:t>
        <a:bodyPr/>
        <a:lstStyle/>
        <a:p>
          <a:endParaRPr lang="en-GB"/>
        </a:p>
      </dgm:t>
    </dgm:pt>
    <dgm:pt modelId="{3C34D54F-5149-493D-A790-5AC9401DA00F}">
      <dgm:prSet phldrT="[Texto]"/>
      <dgm:spPr>
        <a:solidFill>
          <a:srgbClr val="0070C0"/>
        </a:solidFill>
      </dgm:spPr>
      <dgm:t>
        <a:bodyPr/>
        <a:lstStyle/>
        <a:p>
          <a:r>
            <a:rPr lang="es-CO" dirty="0" err="1">
              <a:latin typeface="Gill Sans MT" panose="020B0502020104020203" pitchFamily="34" charset="0"/>
            </a:rPr>
            <a:t>val_por_transaccion</a:t>
          </a:r>
          <a:endParaRPr lang="en-GB" dirty="0"/>
        </a:p>
      </dgm:t>
    </dgm:pt>
    <dgm:pt modelId="{18238FDA-9D28-42AA-9D63-6E8E2790C6A4}" type="parTrans" cxnId="{C37CCA69-2ACE-4087-BE02-43683B8956AB}">
      <dgm:prSet/>
      <dgm:spPr/>
      <dgm:t>
        <a:bodyPr/>
        <a:lstStyle/>
        <a:p>
          <a:endParaRPr lang="en-GB"/>
        </a:p>
      </dgm:t>
    </dgm:pt>
    <dgm:pt modelId="{EBC862AA-E077-4CC1-8770-A1382772266A}" type="sibTrans" cxnId="{C37CCA69-2ACE-4087-BE02-43683B8956AB}">
      <dgm:prSet/>
      <dgm:spPr/>
      <dgm:t>
        <a:bodyPr/>
        <a:lstStyle/>
        <a:p>
          <a:endParaRPr lang="en-GB"/>
        </a:p>
      </dgm:t>
    </dgm:pt>
    <dgm:pt modelId="{002368E2-1561-4F61-BF6F-88C5B24D3D55}">
      <dgm:prSet/>
      <dgm:spPr/>
      <dgm:t>
        <a:bodyPr/>
        <a:lstStyle/>
        <a:p>
          <a:r>
            <a:rPr lang="es-CO" dirty="0">
              <a:latin typeface="Helvetica" panose="020B0604020202020204" pitchFamily="34" charset="0"/>
              <a:cs typeface="Helvetica" panose="020B0604020202020204" pitchFamily="34" charset="0"/>
            </a:rPr>
            <a:t>Suma monetaria de las transacciones financieras</a:t>
          </a:r>
          <a:endParaRPr lang="en-GB" dirty="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C3DCC123-9F01-4184-8243-3F9610CDF3C2}" type="parTrans" cxnId="{4293B639-F04B-4A71-889A-8D0CB503FD1E}">
      <dgm:prSet/>
      <dgm:spPr/>
      <dgm:t>
        <a:bodyPr/>
        <a:lstStyle/>
        <a:p>
          <a:endParaRPr lang="en-GB"/>
        </a:p>
      </dgm:t>
    </dgm:pt>
    <dgm:pt modelId="{D9DE8D37-0269-4FB1-8AD7-B4F6CAE03BC2}" type="sibTrans" cxnId="{4293B639-F04B-4A71-889A-8D0CB503FD1E}">
      <dgm:prSet/>
      <dgm:spPr/>
      <dgm:t>
        <a:bodyPr/>
        <a:lstStyle/>
        <a:p>
          <a:endParaRPr lang="en-GB"/>
        </a:p>
      </dgm:t>
    </dgm:pt>
    <dgm:pt modelId="{E723801D-4A00-4496-B2AE-715814D4B964}">
      <dgm:prSet/>
      <dgm:spPr/>
      <dgm:t>
        <a:bodyPr/>
        <a:lstStyle/>
        <a:p>
          <a:r>
            <a:rPr lang="es-CO" dirty="0">
              <a:latin typeface="Helvetica" panose="020B0604020202020204" pitchFamily="34" charset="0"/>
              <a:cs typeface="Helvetica" panose="020B0604020202020204" pitchFamily="34" charset="0"/>
            </a:rPr>
            <a:t>Número de transacciones financieras exitosas</a:t>
          </a:r>
          <a:endParaRPr lang="en-GB" dirty="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2CECC2DF-2844-4F3D-B15B-76254FD574B6}" type="parTrans" cxnId="{36FEA96E-0E36-4ED7-945E-EB050F4A4739}">
      <dgm:prSet/>
      <dgm:spPr/>
      <dgm:t>
        <a:bodyPr/>
        <a:lstStyle/>
        <a:p>
          <a:endParaRPr lang="en-GB"/>
        </a:p>
      </dgm:t>
    </dgm:pt>
    <dgm:pt modelId="{7EF431CF-9E68-4B79-A6CD-4D25A204D93E}" type="sibTrans" cxnId="{36FEA96E-0E36-4ED7-945E-EB050F4A4739}">
      <dgm:prSet/>
      <dgm:spPr/>
      <dgm:t>
        <a:bodyPr/>
        <a:lstStyle/>
        <a:p>
          <a:endParaRPr lang="en-GB"/>
        </a:p>
      </dgm:t>
    </dgm:pt>
    <dgm:pt modelId="{3D3CFE5F-3463-4661-822C-BC33A762B4DB}">
      <dgm:prSet/>
      <dgm:spPr/>
      <dgm:t>
        <a:bodyPr/>
        <a:lstStyle/>
        <a:p>
          <a:r>
            <a:rPr lang="es-CO" dirty="0">
              <a:latin typeface="Helvetica" panose="020B0604020202020204" pitchFamily="34" charset="0"/>
              <a:cs typeface="Helvetica" panose="020B0604020202020204" pitchFamily="34" charset="0"/>
            </a:rPr>
            <a:t>Valor medio dinero movido por transacción </a:t>
          </a:r>
          <a:endParaRPr lang="en-GB" dirty="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EFD80AE0-C902-41A0-A94F-349820AD2B54}" type="parTrans" cxnId="{31C5331F-DFDA-4C05-A6F3-B1379337995D}">
      <dgm:prSet/>
      <dgm:spPr/>
      <dgm:t>
        <a:bodyPr/>
        <a:lstStyle/>
        <a:p>
          <a:endParaRPr lang="en-GB"/>
        </a:p>
      </dgm:t>
    </dgm:pt>
    <dgm:pt modelId="{EDFC6CFF-B4A7-440F-929A-92D4D66E2672}" type="sibTrans" cxnId="{31C5331F-DFDA-4C05-A6F3-B1379337995D}">
      <dgm:prSet/>
      <dgm:spPr/>
      <dgm:t>
        <a:bodyPr/>
        <a:lstStyle/>
        <a:p>
          <a:endParaRPr lang="en-GB"/>
        </a:p>
      </dgm:t>
    </dgm:pt>
    <dgm:pt modelId="{5C383A99-2D31-4E46-8F30-8AE0E7EA2DA9}">
      <dgm:prSet phldrT="[Texto]"/>
      <dgm:spPr>
        <a:solidFill>
          <a:srgbClr val="0070C0"/>
        </a:solidFill>
      </dgm:spPr>
      <dgm:t>
        <a:bodyPr/>
        <a:lstStyle/>
        <a:p>
          <a:r>
            <a:rPr lang="es-CO" dirty="0" err="1">
              <a:latin typeface="Helvetica" panose="020B0604020202020204" pitchFamily="34" charset="0"/>
              <a:cs typeface="Helvetica" panose="020B0604020202020204" pitchFamily="34" charset="0"/>
            </a:rPr>
            <a:t>disposit</a:t>
          </a:r>
          <a:endParaRPr lang="en-GB" dirty="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DAC42B22-3FB9-4945-8C51-0476715DBB5F}" type="parTrans" cxnId="{B6CA1C59-89BE-4A2B-8699-6BC85D990A69}">
      <dgm:prSet/>
      <dgm:spPr/>
      <dgm:t>
        <a:bodyPr/>
        <a:lstStyle/>
        <a:p>
          <a:endParaRPr lang="en-GB"/>
        </a:p>
      </dgm:t>
    </dgm:pt>
    <dgm:pt modelId="{5C47CFD1-810E-4350-9208-F1C36479744D}" type="sibTrans" cxnId="{B6CA1C59-89BE-4A2B-8699-6BC85D990A69}">
      <dgm:prSet/>
      <dgm:spPr/>
      <dgm:t>
        <a:bodyPr/>
        <a:lstStyle/>
        <a:p>
          <a:endParaRPr lang="en-GB"/>
        </a:p>
      </dgm:t>
    </dgm:pt>
    <dgm:pt modelId="{DE36C6B3-4309-4BBE-A3A5-DDB39CEAF1BC}">
      <dgm:prSet/>
      <dgm:spPr/>
      <dgm:t>
        <a:bodyPr/>
        <a:lstStyle/>
        <a:p>
          <a:r>
            <a:rPr lang="es-CO" dirty="0">
              <a:latin typeface="Helvetica" panose="020B0604020202020204" pitchFamily="34" charset="0"/>
              <a:cs typeface="Helvetica" panose="020B0604020202020204" pitchFamily="34" charset="0"/>
            </a:rPr>
            <a:t>Cantidad de medios diferentes usados para realizar alguna transacción</a:t>
          </a:r>
          <a:endParaRPr lang="en-GB" dirty="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961C9EE9-3E61-418C-A74E-12E782D20115}" type="parTrans" cxnId="{4CF85397-F529-42B9-99CE-3689CB519B31}">
      <dgm:prSet/>
      <dgm:spPr/>
      <dgm:t>
        <a:bodyPr/>
        <a:lstStyle/>
        <a:p>
          <a:endParaRPr lang="en-GB"/>
        </a:p>
      </dgm:t>
    </dgm:pt>
    <dgm:pt modelId="{7F832C8C-4D15-45E2-9300-1F4703B010AA}" type="sibTrans" cxnId="{4CF85397-F529-42B9-99CE-3689CB519B31}">
      <dgm:prSet/>
      <dgm:spPr/>
      <dgm:t>
        <a:bodyPr/>
        <a:lstStyle/>
        <a:p>
          <a:endParaRPr lang="en-GB"/>
        </a:p>
      </dgm:t>
    </dgm:pt>
    <dgm:pt modelId="{1A22CCBC-8801-4A32-AA11-FA2B265CD831}" type="pres">
      <dgm:prSet presAssocID="{D5F8082E-ED54-44CA-9069-EDF1DFF7379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44A02FE-217F-4D5C-8CAB-6A2BCB80D3DC}" type="pres">
      <dgm:prSet presAssocID="{6B19CD41-249D-4AD4-89B4-B73C0DDCF6F9}" presName="parentLin" presStyleCnt="0"/>
      <dgm:spPr/>
    </dgm:pt>
    <dgm:pt modelId="{3EBF8038-F72F-47C8-8992-0AFBFBC81397}" type="pres">
      <dgm:prSet presAssocID="{6B19CD41-249D-4AD4-89B4-B73C0DDCF6F9}" presName="parentLeftMargin" presStyleLbl="node1" presStyleIdx="0" presStyleCnt="4"/>
      <dgm:spPr/>
      <dgm:t>
        <a:bodyPr/>
        <a:lstStyle/>
        <a:p>
          <a:endParaRPr lang="es-ES"/>
        </a:p>
      </dgm:t>
    </dgm:pt>
    <dgm:pt modelId="{DE56096F-53EF-480C-B483-F88D449C2566}" type="pres">
      <dgm:prSet presAssocID="{6B19CD41-249D-4AD4-89B4-B73C0DDCF6F9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C5DABD3-C44C-4A4F-80F9-95E6CCB409AC}" type="pres">
      <dgm:prSet presAssocID="{6B19CD41-249D-4AD4-89B4-B73C0DDCF6F9}" presName="negativeSpace" presStyleCnt="0"/>
      <dgm:spPr/>
    </dgm:pt>
    <dgm:pt modelId="{BEFE48A5-5358-4EEB-976C-D1F754895046}" type="pres">
      <dgm:prSet presAssocID="{6B19CD41-249D-4AD4-89B4-B73C0DDCF6F9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FCDA3D1-045B-460B-AF52-24C5092C103E}" type="pres">
      <dgm:prSet presAssocID="{7F5D1667-9705-405B-8016-25B137A6B7DA}" presName="spaceBetweenRectangles" presStyleCnt="0"/>
      <dgm:spPr/>
    </dgm:pt>
    <dgm:pt modelId="{F84EDCA9-B936-40C6-84F8-F7D352850B7E}" type="pres">
      <dgm:prSet presAssocID="{2D689EED-F019-4181-8AEA-30ADBB72CFAD}" presName="parentLin" presStyleCnt="0"/>
      <dgm:spPr/>
    </dgm:pt>
    <dgm:pt modelId="{C6F7AF44-D510-402F-B5D1-11EFE180E4E0}" type="pres">
      <dgm:prSet presAssocID="{2D689EED-F019-4181-8AEA-30ADBB72CFAD}" presName="parentLeftMargin" presStyleLbl="node1" presStyleIdx="0" presStyleCnt="4"/>
      <dgm:spPr/>
      <dgm:t>
        <a:bodyPr/>
        <a:lstStyle/>
        <a:p>
          <a:endParaRPr lang="es-ES"/>
        </a:p>
      </dgm:t>
    </dgm:pt>
    <dgm:pt modelId="{21170D5A-B8B4-4D36-93B4-B644FEBB400F}" type="pres">
      <dgm:prSet presAssocID="{2D689EED-F019-4181-8AEA-30ADBB72CFA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B5E11DA-50C6-4EED-81C4-B94C384B69F7}" type="pres">
      <dgm:prSet presAssocID="{2D689EED-F019-4181-8AEA-30ADBB72CFAD}" presName="negativeSpace" presStyleCnt="0"/>
      <dgm:spPr/>
    </dgm:pt>
    <dgm:pt modelId="{DBF4E784-890F-42B3-BADA-22D952899DCB}" type="pres">
      <dgm:prSet presAssocID="{2D689EED-F019-4181-8AEA-30ADBB72CFAD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3619647-13E2-42C8-95AF-49DCA2D2479D}" type="pres">
      <dgm:prSet presAssocID="{6CA160B4-7F9E-4ABE-B6FC-FEB3A92920DE}" presName="spaceBetweenRectangles" presStyleCnt="0"/>
      <dgm:spPr/>
    </dgm:pt>
    <dgm:pt modelId="{F2934418-77BE-4498-B210-ECB3BD19F4ED}" type="pres">
      <dgm:prSet presAssocID="{3C34D54F-5149-493D-A790-5AC9401DA00F}" presName="parentLin" presStyleCnt="0"/>
      <dgm:spPr/>
    </dgm:pt>
    <dgm:pt modelId="{32862868-EA72-4103-919E-9EDC892A4DAB}" type="pres">
      <dgm:prSet presAssocID="{3C34D54F-5149-493D-A790-5AC9401DA00F}" presName="parentLeftMargin" presStyleLbl="node1" presStyleIdx="1" presStyleCnt="4"/>
      <dgm:spPr/>
      <dgm:t>
        <a:bodyPr/>
        <a:lstStyle/>
        <a:p>
          <a:endParaRPr lang="es-ES"/>
        </a:p>
      </dgm:t>
    </dgm:pt>
    <dgm:pt modelId="{86380F05-BD51-4C87-BB0D-CA44E5FC167D}" type="pres">
      <dgm:prSet presAssocID="{3C34D54F-5149-493D-A790-5AC9401DA00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E6FC3C5-C3F6-46C9-8BE7-E678B3D22832}" type="pres">
      <dgm:prSet presAssocID="{3C34D54F-5149-493D-A790-5AC9401DA00F}" presName="negativeSpace" presStyleCnt="0"/>
      <dgm:spPr/>
    </dgm:pt>
    <dgm:pt modelId="{88623523-E130-46EE-BF9C-D62BE5230B26}" type="pres">
      <dgm:prSet presAssocID="{3C34D54F-5149-493D-A790-5AC9401DA00F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571480D-ADC2-42A9-AEA6-7BBDDCBEC015}" type="pres">
      <dgm:prSet presAssocID="{EBC862AA-E077-4CC1-8770-A1382772266A}" presName="spaceBetweenRectangles" presStyleCnt="0"/>
      <dgm:spPr/>
    </dgm:pt>
    <dgm:pt modelId="{3B294903-6E47-49A9-8B76-FCC59276A593}" type="pres">
      <dgm:prSet presAssocID="{5C383A99-2D31-4E46-8F30-8AE0E7EA2DA9}" presName="parentLin" presStyleCnt="0"/>
      <dgm:spPr/>
    </dgm:pt>
    <dgm:pt modelId="{DF7360E4-1892-4AB1-9488-9911D7F327F2}" type="pres">
      <dgm:prSet presAssocID="{5C383A99-2D31-4E46-8F30-8AE0E7EA2DA9}" presName="parentLeftMargin" presStyleLbl="node1" presStyleIdx="2" presStyleCnt="4"/>
      <dgm:spPr/>
      <dgm:t>
        <a:bodyPr/>
        <a:lstStyle/>
        <a:p>
          <a:endParaRPr lang="es-ES"/>
        </a:p>
      </dgm:t>
    </dgm:pt>
    <dgm:pt modelId="{63647D74-5E7C-4CBF-9FC3-F341FB8CB92E}" type="pres">
      <dgm:prSet presAssocID="{5C383A99-2D31-4E46-8F30-8AE0E7EA2DA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0BDCA87-A333-444D-9C00-18FE67AF0CA0}" type="pres">
      <dgm:prSet presAssocID="{5C383A99-2D31-4E46-8F30-8AE0E7EA2DA9}" presName="negativeSpace" presStyleCnt="0"/>
      <dgm:spPr/>
    </dgm:pt>
    <dgm:pt modelId="{3FCD7014-4A2D-4667-9586-D511097A0CE8}" type="pres">
      <dgm:prSet presAssocID="{5C383A99-2D31-4E46-8F30-8AE0E7EA2DA9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CEA8DA9-0CE5-469D-9AB1-71E928B4DD18}" type="presOf" srcId="{5C383A99-2D31-4E46-8F30-8AE0E7EA2DA9}" destId="{63647D74-5E7C-4CBF-9FC3-F341FB8CB92E}" srcOrd="1" destOrd="0" presId="urn:microsoft.com/office/officeart/2005/8/layout/list1"/>
    <dgm:cxn modelId="{4293B639-F04B-4A71-889A-8D0CB503FD1E}" srcId="{6B19CD41-249D-4AD4-89B4-B73C0DDCF6F9}" destId="{002368E2-1561-4F61-BF6F-88C5B24D3D55}" srcOrd="0" destOrd="0" parTransId="{C3DCC123-9F01-4184-8243-3F9610CDF3C2}" sibTransId="{D9DE8D37-0269-4FB1-8AD7-B4F6CAE03BC2}"/>
    <dgm:cxn modelId="{36FEA96E-0E36-4ED7-945E-EB050F4A4739}" srcId="{2D689EED-F019-4181-8AEA-30ADBB72CFAD}" destId="{E723801D-4A00-4496-B2AE-715814D4B964}" srcOrd="0" destOrd="0" parTransId="{2CECC2DF-2844-4F3D-B15B-76254FD574B6}" sibTransId="{7EF431CF-9E68-4B79-A6CD-4D25A204D93E}"/>
    <dgm:cxn modelId="{C37CCA69-2ACE-4087-BE02-43683B8956AB}" srcId="{D5F8082E-ED54-44CA-9069-EDF1DFF73798}" destId="{3C34D54F-5149-493D-A790-5AC9401DA00F}" srcOrd="2" destOrd="0" parTransId="{18238FDA-9D28-42AA-9D63-6E8E2790C6A4}" sibTransId="{EBC862AA-E077-4CC1-8770-A1382772266A}"/>
    <dgm:cxn modelId="{FAEA8082-7B53-48D8-9C99-3A15AC390CA0}" type="presOf" srcId="{3C34D54F-5149-493D-A790-5AC9401DA00F}" destId="{86380F05-BD51-4C87-BB0D-CA44E5FC167D}" srcOrd="1" destOrd="0" presId="urn:microsoft.com/office/officeart/2005/8/layout/list1"/>
    <dgm:cxn modelId="{A5E53D44-1A18-404C-B8E0-725256774EB0}" type="presOf" srcId="{5C383A99-2D31-4E46-8F30-8AE0E7EA2DA9}" destId="{DF7360E4-1892-4AB1-9488-9911D7F327F2}" srcOrd="0" destOrd="0" presId="urn:microsoft.com/office/officeart/2005/8/layout/list1"/>
    <dgm:cxn modelId="{AD0CADC0-0BE6-47FF-A9CB-FD1A16CD4AFC}" type="presOf" srcId="{2D689EED-F019-4181-8AEA-30ADBB72CFAD}" destId="{21170D5A-B8B4-4D36-93B4-B644FEBB400F}" srcOrd="1" destOrd="0" presId="urn:microsoft.com/office/officeart/2005/8/layout/list1"/>
    <dgm:cxn modelId="{B9CB5EB9-AEF4-4DE7-9662-7D9ABE3A8E9E}" type="presOf" srcId="{2D689EED-F019-4181-8AEA-30ADBB72CFAD}" destId="{C6F7AF44-D510-402F-B5D1-11EFE180E4E0}" srcOrd="0" destOrd="0" presId="urn:microsoft.com/office/officeart/2005/8/layout/list1"/>
    <dgm:cxn modelId="{6823A93B-025E-4012-878B-209648784FEB}" srcId="{D5F8082E-ED54-44CA-9069-EDF1DFF73798}" destId="{6B19CD41-249D-4AD4-89B4-B73C0DDCF6F9}" srcOrd="0" destOrd="0" parTransId="{6D8B9B19-B9FC-4476-8125-4FC8F6866934}" sibTransId="{7F5D1667-9705-405B-8016-25B137A6B7DA}"/>
    <dgm:cxn modelId="{6F23AD28-8D65-4DA3-8A73-DA24FD9B3690}" type="presOf" srcId="{002368E2-1561-4F61-BF6F-88C5B24D3D55}" destId="{BEFE48A5-5358-4EEB-976C-D1F754895046}" srcOrd="0" destOrd="0" presId="urn:microsoft.com/office/officeart/2005/8/layout/list1"/>
    <dgm:cxn modelId="{2635FEBF-616D-4EF0-96CC-B465039936F4}" type="presOf" srcId="{6B19CD41-249D-4AD4-89B4-B73C0DDCF6F9}" destId="{DE56096F-53EF-480C-B483-F88D449C2566}" srcOrd="1" destOrd="0" presId="urn:microsoft.com/office/officeart/2005/8/layout/list1"/>
    <dgm:cxn modelId="{F6CE6AD8-458D-4EA8-AD37-5142277060E0}" type="presOf" srcId="{D5F8082E-ED54-44CA-9069-EDF1DFF73798}" destId="{1A22CCBC-8801-4A32-AA11-FA2B265CD831}" srcOrd="0" destOrd="0" presId="urn:microsoft.com/office/officeart/2005/8/layout/list1"/>
    <dgm:cxn modelId="{D07683BA-D5DC-46CB-915C-6F297CBF3C0A}" type="presOf" srcId="{6B19CD41-249D-4AD4-89B4-B73C0DDCF6F9}" destId="{3EBF8038-F72F-47C8-8992-0AFBFBC81397}" srcOrd="0" destOrd="0" presId="urn:microsoft.com/office/officeart/2005/8/layout/list1"/>
    <dgm:cxn modelId="{C41D02BE-5286-4E1E-8BD8-76920B16A273}" type="presOf" srcId="{DE36C6B3-4309-4BBE-A3A5-DDB39CEAF1BC}" destId="{3FCD7014-4A2D-4667-9586-D511097A0CE8}" srcOrd="0" destOrd="0" presId="urn:microsoft.com/office/officeart/2005/8/layout/list1"/>
    <dgm:cxn modelId="{31C5331F-DFDA-4C05-A6F3-B1379337995D}" srcId="{3C34D54F-5149-493D-A790-5AC9401DA00F}" destId="{3D3CFE5F-3463-4661-822C-BC33A762B4DB}" srcOrd="0" destOrd="0" parTransId="{EFD80AE0-C902-41A0-A94F-349820AD2B54}" sibTransId="{EDFC6CFF-B4A7-440F-929A-92D4D66E2672}"/>
    <dgm:cxn modelId="{4CF85397-F529-42B9-99CE-3689CB519B31}" srcId="{5C383A99-2D31-4E46-8F30-8AE0E7EA2DA9}" destId="{DE36C6B3-4309-4BBE-A3A5-DDB39CEAF1BC}" srcOrd="0" destOrd="0" parTransId="{961C9EE9-3E61-418C-A74E-12E782D20115}" sibTransId="{7F832C8C-4D15-45E2-9300-1F4703B010AA}"/>
    <dgm:cxn modelId="{8161DDD2-D7C6-45C5-8A8F-9AC90388FD5D}" type="presOf" srcId="{3C34D54F-5149-493D-A790-5AC9401DA00F}" destId="{32862868-EA72-4103-919E-9EDC892A4DAB}" srcOrd="0" destOrd="0" presId="urn:microsoft.com/office/officeart/2005/8/layout/list1"/>
    <dgm:cxn modelId="{B6CA1C59-89BE-4A2B-8699-6BC85D990A69}" srcId="{D5F8082E-ED54-44CA-9069-EDF1DFF73798}" destId="{5C383A99-2D31-4E46-8F30-8AE0E7EA2DA9}" srcOrd="3" destOrd="0" parTransId="{DAC42B22-3FB9-4945-8C51-0476715DBB5F}" sibTransId="{5C47CFD1-810E-4350-9208-F1C36479744D}"/>
    <dgm:cxn modelId="{2BB943C9-092A-4EDD-819D-12FB43253642}" type="presOf" srcId="{E723801D-4A00-4496-B2AE-715814D4B964}" destId="{DBF4E784-890F-42B3-BADA-22D952899DCB}" srcOrd="0" destOrd="0" presId="urn:microsoft.com/office/officeart/2005/8/layout/list1"/>
    <dgm:cxn modelId="{AC60C684-5FF6-4A11-B3B3-DEC74B41C451}" srcId="{D5F8082E-ED54-44CA-9069-EDF1DFF73798}" destId="{2D689EED-F019-4181-8AEA-30ADBB72CFAD}" srcOrd="1" destOrd="0" parTransId="{9A560BE8-1AA5-4CF9-A7F6-C404CFE52207}" sibTransId="{6CA160B4-7F9E-4ABE-B6FC-FEB3A92920DE}"/>
    <dgm:cxn modelId="{15716936-2731-4B54-8A37-13B3386A032F}" type="presOf" srcId="{3D3CFE5F-3463-4661-822C-BC33A762B4DB}" destId="{88623523-E130-46EE-BF9C-D62BE5230B26}" srcOrd="0" destOrd="0" presId="urn:microsoft.com/office/officeart/2005/8/layout/list1"/>
    <dgm:cxn modelId="{1C8E5BEA-DE52-4FA9-BC9B-EA2F958A6404}" type="presParOf" srcId="{1A22CCBC-8801-4A32-AA11-FA2B265CD831}" destId="{444A02FE-217F-4D5C-8CAB-6A2BCB80D3DC}" srcOrd="0" destOrd="0" presId="urn:microsoft.com/office/officeart/2005/8/layout/list1"/>
    <dgm:cxn modelId="{27AD9778-3287-43CE-A242-8540753A53F9}" type="presParOf" srcId="{444A02FE-217F-4D5C-8CAB-6A2BCB80D3DC}" destId="{3EBF8038-F72F-47C8-8992-0AFBFBC81397}" srcOrd="0" destOrd="0" presId="urn:microsoft.com/office/officeart/2005/8/layout/list1"/>
    <dgm:cxn modelId="{B69338FB-7125-4C42-BBFA-8CCC0E34C9C1}" type="presParOf" srcId="{444A02FE-217F-4D5C-8CAB-6A2BCB80D3DC}" destId="{DE56096F-53EF-480C-B483-F88D449C2566}" srcOrd="1" destOrd="0" presId="urn:microsoft.com/office/officeart/2005/8/layout/list1"/>
    <dgm:cxn modelId="{A05316F2-4117-464F-96B9-62496FA953B1}" type="presParOf" srcId="{1A22CCBC-8801-4A32-AA11-FA2B265CD831}" destId="{EC5DABD3-C44C-4A4F-80F9-95E6CCB409AC}" srcOrd="1" destOrd="0" presId="urn:microsoft.com/office/officeart/2005/8/layout/list1"/>
    <dgm:cxn modelId="{07DAFE25-C31E-45B6-9C6C-3720C69263F6}" type="presParOf" srcId="{1A22CCBC-8801-4A32-AA11-FA2B265CD831}" destId="{BEFE48A5-5358-4EEB-976C-D1F754895046}" srcOrd="2" destOrd="0" presId="urn:microsoft.com/office/officeart/2005/8/layout/list1"/>
    <dgm:cxn modelId="{F47A8AD4-69CF-4C34-9D9D-FA30C33E68FB}" type="presParOf" srcId="{1A22CCBC-8801-4A32-AA11-FA2B265CD831}" destId="{0FCDA3D1-045B-460B-AF52-24C5092C103E}" srcOrd="3" destOrd="0" presId="urn:microsoft.com/office/officeart/2005/8/layout/list1"/>
    <dgm:cxn modelId="{85A774E6-F882-432A-8381-463388A66F57}" type="presParOf" srcId="{1A22CCBC-8801-4A32-AA11-FA2B265CD831}" destId="{F84EDCA9-B936-40C6-84F8-F7D352850B7E}" srcOrd="4" destOrd="0" presId="urn:microsoft.com/office/officeart/2005/8/layout/list1"/>
    <dgm:cxn modelId="{0E34F91C-A019-470C-9338-CF7DA90F9114}" type="presParOf" srcId="{F84EDCA9-B936-40C6-84F8-F7D352850B7E}" destId="{C6F7AF44-D510-402F-B5D1-11EFE180E4E0}" srcOrd="0" destOrd="0" presId="urn:microsoft.com/office/officeart/2005/8/layout/list1"/>
    <dgm:cxn modelId="{3595CD64-5CD0-4125-991D-171D504B29D0}" type="presParOf" srcId="{F84EDCA9-B936-40C6-84F8-F7D352850B7E}" destId="{21170D5A-B8B4-4D36-93B4-B644FEBB400F}" srcOrd="1" destOrd="0" presId="urn:microsoft.com/office/officeart/2005/8/layout/list1"/>
    <dgm:cxn modelId="{C92B7843-D072-4CA2-B67D-08A4663E9579}" type="presParOf" srcId="{1A22CCBC-8801-4A32-AA11-FA2B265CD831}" destId="{8B5E11DA-50C6-4EED-81C4-B94C384B69F7}" srcOrd="5" destOrd="0" presId="urn:microsoft.com/office/officeart/2005/8/layout/list1"/>
    <dgm:cxn modelId="{B91CD416-E500-45B5-B342-2ADB17D0EF44}" type="presParOf" srcId="{1A22CCBC-8801-4A32-AA11-FA2B265CD831}" destId="{DBF4E784-890F-42B3-BADA-22D952899DCB}" srcOrd="6" destOrd="0" presId="urn:microsoft.com/office/officeart/2005/8/layout/list1"/>
    <dgm:cxn modelId="{7B37C82F-9541-4B5A-95D7-C332035A7FE8}" type="presParOf" srcId="{1A22CCBC-8801-4A32-AA11-FA2B265CD831}" destId="{C3619647-13E2-42C8-95AF-49DCA2D2479D}" srcOrd="7" destOrd="0" presId="urn:microsoft.com/office/officeart/2005/8/layout/list1"/>
    <dgm:cxn modelId="{3F318EF0-FE76-4545-9714-CD2B97F09932}" type="presParOf" srcId="{1A22CCBC-8801-4A32-AA11-FA2B265CD831}" destId="{F2934418-77BE-4498-B210-ECB3BD19F4ED}" srcOrd="8" destOrd="0" presId="urn:microsoft.com/office/officeart/2005/8/layout/list1"/>
    <dgm:cxn modelId="{FDC99F6B-B76F-4B60-B534-48FFEC4E11E9}" type="presParOf" srcId="{F2934418-77BE-4498-B210-ECB3BD19F4ED}" destId="{32862868-EA72-4103-919E-9EDC892A4DAB}" srcOrd="0" destOrd="0" presId="urn:microsoft.com/office/officeart/2005/8/layout/list1"/>
    <dgm:cxn modelId="{9AB49FC3-BE13-4EB0-8533-D8531A4AD02B}" type="presParOf" srcId="{F2934418-77BE-4498-B210-ECB3BD19F4ED}" destId="{86380F05-BD51-4C87-BB0D-CA44E5FC167D}" srcOrd="1" destOrd="0" presId="urn:microsoft.com/office/officeart/2005/8/layout/list1"/>
    <dgm:cxn modelId="{64F7D713-1EE5-4D06-A1D2-8B97D56089D0}" type="presParOf" srcId="{1A22CCBC-8801-4A32-AA11-FA2B265CD831}" destId="{3E6FC3C5-C3F6-46C9-8BE7-E678B3D22832}" srcOrd="9" destOrd="0" presId="urn:microsoft.com/office/officeart/2005/8/layout/list1"/>
    <dgm:cxn modelId="{B6EB0AF0-A342-402F-B377-9DC41032CA9A}" type="presParOf" srcId="{1A22CCBC-8801-4A32-AA11-FA2B265CD831}" destId="{88623523-E130-46EE-BF9C-D62BE5230B26}" srcOrd="10" destOrd="0" presId="urn:microsoft.com/office/officeart/2005/8/layout/list1"/>
    <dgm:cxn modelId="{C470F4AD-5327-4C3F-A435-C2A97AEB9B57}" type="presParOf" srcId="{1A22CCBC-8801-4A32-AA11-FA2B265CD831}" destId="{D571480D-ADC2-42A9-AEA6-7BBDDCBEC015}" srcOrd="11" destOrd="0" presId="urn:microsoft.com/office/officeart/2005/8/layout/list1"/>
    <dgm:cxn modelId="{EFB681B0-4459-4479-A387-5C76EA67519F}" type="presParOf" srcId="{1A22CCBC-8801-4A32-AA11-FA2B265CD831}" destId="{3B294903-6E47-49A9-8B76-FCC59276A593}" srcOrd="12" destOrd="0" presId="urn:microsoft.com/office/officeart/2005/8/layout/list1"/>
    <dgm:cxn modelId="{8C47DB43-CAC4-46F2-9345-DE40DFB0EA27}" type="presParOf" srcId="{3B294903-6E47-49A9-8B76-FCC59276A593}" destId="{DF7360E4-1892-4AB1-9488-9911D7F327F2}" srcOrd="0" destOrd="0" presId="urn:microsoft.com/office/officeart/2005/8/layout/list1"/>
    <dgm:cxn modelId="{24AD467F-F2A1-4AE3-942C-6A5CC71B1983}" type="presParOf" srcId="{3B294903-6E47-49A9-8B76-FCC59276A593}" destId="{63647D74-5E7C-4CBF-9FC3-F341FB8CB92E}" srcOrd="1" destOrd="0" presId="urn:microsoft.com/office/officeart/2005/8/layout/list1"/>
    <dgm:cxn modelId="{891AC909-20B4-4C37-B19A-C4DB1FFDBFB8}" type="presParOf" srcId="{1A22CCBC-8801-4A32-AA11-FA2B265CD831}" destId="{B0BDCA87-A333-444D-9C00-18FE67AF0CA0}" srcOrd="13" destOrd="0" presId="urn:microsoft.com/office/officeart/2005/8/layout/list1"/>
    <dgm:cxn modelId="{C63F8583-25F9-4EB7-81A0-DA9ACA4FB4C9}" type="presParOf" srcId="{1A22CCBC-8801-4A32-AA11-FA2B265CD831}" destId="{3FCD7014-4A2D-4667-9586-D511097A0CE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C58777-192B-435F-AD22-F17236DA5E6F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E5F362B-321B-476A-ACAD-0F43ADF68AAE}">
      <dgm:prSet phldrT="[Texto]"/>
      <dgm:spPr>
        <a:solidFill>
          <a:srgbClr val="0070C0"/>
        </a:solidFill>
      </dgm:spPr>
      <dgm:t>
        <a:bodyPr/>
        <a:lstStyle/>
        <a:p>
          <a:r>
            <a:rPr lang="es-CO" dirty="0" err="1">
              <a:latin typeface="Gill Sans MT" panose="020B0502020104020203" pitchFamily="34" charset="0"/>
            </a:rPr>
            <a:t>var_rpta</a:t>
          </a:r>
          <a:endParaRPr lang="en-GB" dirty="0">
            <a:latin typeface="Gill Sans MT" panose="020B0502020104020203" pitchFamily="34" charset="0"/>
          </a:endParaRPr>
        </a:p>
      </dgm:t>
    </dgm:pt>
    <dgm:pt modelId="{D2D0A466-561A-4D77-8D1F-BACEAFAC1677}" type="parTrans" cxnId="{8680431C-987D-4E22-9A9E-5A64D2A12B29}">
      <dgm:prSet/>
      <dgm:spPr/>
      <dgm:t>
        <a:bodyPr/>
        <a:lstStyle/>
        <a:p>
          <a:endParaRPr lang="en-GB"/>
        </a:p>
      </dgm:t>
    </dgm:pt>
    <dgm:pt modelId="{72B79670-19A7-43BF-818E-76DEBD63FA46}" type="sibTrans" cxnId="{8680431C-987D-4E22-9A9E-5A64D2A12B29}">
      <dgm:prSet/>
      <dgm:spPr/>
      <dgm:t>
        <a:bodyPr/>
        <a:lstStyle/>
        <a:p>
          <a:endParaRPr lang="en-GB"/>
        </a:p>
      </dgm:t>
    </dgm:pt>
    <dgm:pt modelId="{A5814EA8-ADA5-4EC5-9464-FEDFCAE28360}">
      <dgm:prSet phldrT="[Texto]"/>
      <dgm:spPr>
        <a:solidFill>
          <a:srgbClr val="0070C0"/>
        </a:solidFill>
      </dgm:spPr>
      <dgm:t>
        <a:bodyPr/>
        <a:lstStyle/>
        <a:p>
          <a:r>
            <a:rPr lang="es-CO" dirty="0" err="1">
              <a:latin typeface="Gill Sans MT" panose="020B0502020104020203" pitchFamily="34" charset="0"/>
            </a:rPr>
            <a:t>valor_total_transferido</a:t>
          </a:r>
          <a:endParaRPr lang="en-GB" dirty="0">
            <a:latin typeface="Gill Sans MT" panose="020B0502020104020203" pitchFamily="34" charset="0"/>
          </a:endParaRPr>
        </a:p>
      </dgm:t>
    </dgm:pt>
    <dgm:pt modelId="{0C9FAF19-54EC-4BBC-9ECB-28E15694E8E8}" type="parTrans" cxnId="{5D8A8FB2-B72A-4798-81DF-18CC1A56D2E3}">
      <dgm:prSet/>
      <dgm:spPr/>
      <dgm:t>
        <a:bodyPr/>
        <a:lstStyle/>
        <a:p>
          <a:endParaRPr lang="en-GB"/>
        </a:p>
      </dgm:t>
    </dgm:pt>
    <dgm:pt modelId="{8F2204D2-7C32-4A44-9A3A-28DC8D50799C}" type="sibTrans" cxnId="{5D8A8FB2-B72A-4798-81DF-18CC1A56D2E3}">
      <dgm:prSet/>
      <dgm:spPr/>
      <dgm:t>
        <a:bodyPr/>
        <a:lstStyle/>
        <a:p>
          <a:endParaRPr lang="en-GB"/>
        </a:p>
      </dgm:t>
    </dgm:pt>
    <dgm:pt modelId="{13169EA0-D327-486F-A5E8-1C43E20DC66E}">
      <dgm:prSet phldrT="[Texto]"/>
      <dgm:spPr>
        <a:solidFill>
          <a:srgbClr val="0070C0"/>
        </a:solidFill>
      </dgm:spPr>
      <dgm:t>
        <a:bodyPr/>
        <a:lstStyle/>
        <a:p>
          <a:r>
            <a:rPr lang="es-CO" dirty="0" err="1">
              <a:latin typeface="Gill Sans MT" panose="020B0502020104020203" pitchFamily="34" charset="0"/>
            </a:rPr>
            <a:t>n_transacciones_exitosas</a:t>
          </a:r>
          <a:endParaRPr lang="en-GB" dirty="0">
            <a:latin typeface="Gill Sans MT" panose="020B0502020104020203" pitchFamily="34" charset="0"/>
          </a:endParaRPr>
        </a:p>
      </dgm:t>
    </dgm:pt>
    <dgm:pt modelId="{9D61DCDA-745F-4D4F-ADE3-5BA3A5B8B67D}" type="parTrans" cxnId="{98FFE6E6-CE5B-4E23-A377-2E0810C8479A}">
      <dgm:prSet/>
      <dgm:spPr/>
      <dgm:t>
        <a:bodyPr/>
        <a:lstStyle/>
        <a:p>
          <a:endParaRPr lang="en-GB"/>
        </a:p>
      </dgm:t>
    </dgm:pt>
    <dgm:pt modelId="{688DF447-24C7-486B-ABA9-4E423F544EC3}" type="sibTrans" cxnId="{98FFE6E6-CE5B-4E23-A377-2E0810C8479A}">
      <dgm:prSet/>
      <dgm:spPr/>
      <dgm:t>
        <a:bodyPr/>
        <a:lstStyle/>
        <a:p>
          <a:endParaRPr lang="en-GB"/>
        </a:p>
      </dgm:t>
    </dgm:pt>
    <dgm:pt modelId="{66746884-C993-4F20-A2A3-3A6E7113FF9C}">
      <dgm:prSet phldrT="[Texto]"/>
      <dgm:spPr>
        <a:solidFill>
          <a:srgbClr val="0070C0"/>
        </a:solidFill>
      </dgm:spPr>
      <dgm:t>
        <a:bodyPr/>
        <a:lstStyle/>
        <a:p>
          <a:r>
            <a:rPr lang="es-CO" dirty="0" err="1">
              <a:latin typeface="Gill Sans MT" panose="020B0502020104020203" pitchFamily="34" charset="0"/>
            </a:rPr>
            <a:t>val_por_transacción</a:t>
          </a:r>
          <a:endParaRPr lang="en-GB" dirty="0">
            <a:latin typeface="Gill Sans MT" panose="020B0502020104020203" pitchFamily="34" charset="0"/>
          </a:endParaRPr>
        </a:p>
      </dgm:t>
    </dgm:pt>
    <dgm:pt modelId="{F36AB266-87C2-4FE1-8E37-F887097EA744}" type="parTrans" cxnId="{C5DB4CA7-9AF7-4EA6-92BF-A23EE74AECC8}">
      <dgm:prSet/>
      <dgm:spPr/>
      <dgm:t>
        <a:bodyPr/>
        <a:lstStyle/>
        <a:p>
          <a:endParaRPr lang="en-GB"/>
        </a:p>
      </dgm:t>
    </dgm:pt>
    <dgm:pt modelId="{3D149B68-E393-4F4C-B099-26E620B6A485}" type="sibTrans" cxnId="{C5DB4CA7-9AF7-4EA6-92BF-A23EE74AECC8}">
      <dgm:prSet/>
      <dgm:spPr/>
      <dgm:t>
        <a:bodyPr/>
        <a:lstStyle/>
        <a:p>
          <a:endParaRPr lang="en-GB"/>
        </a:p>
      </dgm:t>
    </dgm:pt>
    <dgm:pt modelId="{42D8B05F-97B9-467A-8107-E740C5C4C7B4}">
      <dgm:prSet phldrT="[Texto]"/>
      <dgm:spPr>
        <a:solidFill>
          <a:srgbClr val="0070C0"/>
        </a:solidFill>
      </dgm:spPr>
      <dgm:t>
        <a:bodyPr/>
        <a:lstStyle/>
        <a:p>
          <a:r>
            <a:rPr lang="es-CO" dirty="0" err="1">
              <a:latin typeface="Gill Sans MT" panose="020B0502020104020203" pitchFamily="34" charset="0"/>
            </a:rPr>
            <a:t>disposit</a:t>
          </a:r>
          <a:endParaRPr lang="en-GB" dirty="0">
            <a:latin typeface="Gill Sans MT" panose="020B0502020104020203" pitchFamily="34" charset="0"/>
          </a:endParaRPr>
        </a:p>
      </dgm:t>
    </dgm:pt>
    <dgm:pt modelId="{5E5E0D42-4BEB-41D3-83BE-F859C49AB4FA}" type="parTrans" cxnId="{9850328B-4674-443A-AEC6-0BDE12604A8C}">
      <dgm:prSet/>
      <dgm:spPr/>
      <dgm:t>
        <a:bodyPr/>
        <a:lstStyle/>
        <a:p>
          <a:endParaRPr lang="en-GB"/>
        </a:p>
      </dgm:t>
    </dgm:pt>
    <dgm:pt modelId="{B16AB904-1120-4DBA-9A05-7AEB38D51219}" type="sibTrans" cxnId="{9850328B-4674-443A-AEC6-0BDE12604A8C}">
      <dgm:prSet/>
      <dgm:spPr/>
      <dgm:t>
        <a:bodyPr/>
        <a:lstStyle/>
        <a:p>
          <a:endParaRPr lang="en-GB"/>
        </a:p>
      </dgm:t>
    </dgm:pt>
    <dgm:pt modelId="{2621281C-4A66-4DEF-947A-3AC65C6F8498}" type="pres">
      <dgm:prSet presAssocID="{A7C58777-192B-435F-AD22-F17236DA5E6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923C3D96-0F2D-4402-AB2D-4B8CC8B2F1F9}" type="pres">
      <dgm:prSet presAssocID="{EE5F362B-321B-476A-ACAD-0F43ADF68AAE}" presName="hierRoot1" presStyleCnt="0">
        <dgm:presLayoutVars>
          <dgm:hierBranch val="init"/>
        </dgm:presLayoutVars>
      </dgm:prSet>
      <dgm:spPr/>
    </dgm:pt>
    <dgm:pt modelId="{7BF2D79D-BD36-4348-8467-9DA45253AE8E}" type="pres">
      <dgm:prSet presAssocID="{EE5F362B-321B-476A-ACAD-0F43ADF68AAE}" presName="rootComposite1" presStyleCnt="0"/>
      <dgm:spPr/>
    </dgm:pt>
    <dgm:pt modelId="{CF956EEE-F0D8-4639-AA44-504C8F71C0D9}" type="pres">
      <dgm:prSet presAssocID="{EE5F362B-321B-476A-ACAD-0F43ADF68AAE}" presName="rootText1" presStyleLbl="node0" presStyleIdx="0" presStyleCnt="1" custLinFactNeighborX="-11379" custLinFactNeighborY="-4922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675E33B-7F8A-4AAE-BC97-730D3D7CBF7F}" type="pres">
      <dgm:prSet presAssocID="{EE5F362B-321B-476A-ACAD-0F43ADF68AAE}" presName="rootConnector1" presStyleLbl="node1" presStyleIdx="0" presStyleCnt="0"/>
      <dgm:spPr/>
      <dgm:t>
        <a:bodyPr/>
        <a:lstStyle/>
        <a:p>
          <a:endParaRPr lang="es-ES"/>
        </a:p>
      </dgm:t>
    </dgm:pt>
    <dgm:pt modelId="{2D84BAB8-0A5D-482B-8686-AEA4914CC863}" type="pres">
      <dgm:prSet presAssocID="{EE5F362B-321B-476A-ACAD-0F43ADF68AAE}" presName="hierChild2" presStyleCnt="0"/>
      <dgm:spPr/>
    </dgm:pt>
    <dgm:pt modelId="{4969E649-FEDF-4AA9-8E29-58711403EBBD}" type="pres">
      <dgm:prSet presAssocID="{0C9FAF19-54EC-4BBC-9ECB-28E15694E8E8}" presName="Name64" presStyleLbl="parChTrans1D2" presStyleIdx="0" presStyleCnt="4"/>
      <dgm:spPr/>
      <dgm:t>
        <a:bodyPr/>
        <a:lstStyle/>
        <a:p>
          <a:endParaRPr lang="es-ES"/>
        </a:p>
      </dgm:t>
    </dgm:pt>
    <dgm:pt modelId="{683C72E5-8FA8-4750-BC33-BFA40067AB91}" type="pres">
      <dgm:prSet presAssocID="{A5814EA8-ADA5-4EC5-9464-FEDFCAE28360}" presName="hierRoot2" presStyleCnt="0">
        <dgm:presLayoutVars>
          <dgm:hierBranch val="init"/>
        </dgm:presLayoutVars>
      </dgm:prSet>
      <dgm:spPr/>
    </dgm:pt>
    <dgm:pt modelId="{B8D10A2E-3494-4D4F-9A80-652330457A5B}" type="pres">
      <dgm:prSet presAssocID="{A5814EA8-ADA5-4EC5-9464-FEDFCAE28360}" presName="rootComposite" presStyleCnt="0"/>
      <dgm:spPr/>
    </dgm:pt>
    <dgm:pt modelId="{9AD0F5C5-CADA-48C7-A7A8-A6FE84012261}" type="pres">
      <dgm:prSet presAssocID="{A5814EA8-ADA5-4EC5-9464-FEDFCAE28360}" presName="rootText" presStyleLbl="node2" presStyleIdx="0" presStyleCnt="4" custLinFactNeighborX="-364" custLinFactNeighborY="-5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D90F0B5-6030-462A-A66D-1D8C118AFAC6}" type="pres">
      <dgm:prSet presAssocID="{A5814EA8-ADA5-4EC5-9464-FEDFCAE28360}" presName="rootConnector" presStyleLbl="node2" presStyleIdx="0" presStyleCnt="4"/>
      <dgm:spPr/>
      <dgm:t>
        <a:bodyPr/>
        <a:lstStyle/>
        <a:p>
          <a:endParaRPr lang="es-ES"/>
        </a:p>
      </dgm:t>
    </dgm:pt>
    <dgm:pt modelId="{DC5E19BC-AE49-49DF-A46D-53745EE4A27C}" type="pres">
      <dgm:prSet presAssocID="{A5814EA8-ADA5-4EC5-9464-FEDFCAE28360}" presName="hierChild4" presStyleCnt="0"/>
      <dgm:spPr/>
    </dgm:pt>
    <dgm:pt modelId="{9FCED8CF-A149-4DD4-B61E-79CAE2181BF3}" type="pres">
      <dgm:prSet presAssocID="{A5814EA8-ADA5-4EC5-9464-FEDFCAE28360}" presName="hierChild5" presStyleCnt="0"/>
      <dgm:spPr/>
    </dgm:pt>
    <dgm:pt modelId="{4F86F0B8-8B1A-4B2E-984C-AA5DC253DEA5}" type="pres">
      <dgm:prSet presAssocID="{9D61DCDA-745F-4D4F-ADE3-5BA3A5B8B67D}" presName="Name64" presStyleLbl="parChTrans1D2" presStyleIdx="1" presStyleCnt="4"/>
      <dgm:spPr/>
      <dgm:t>
        <a:bodyPr/>
        <a:lstStyle/>
        <a:p>
          <a:endParaRPr lang="es-ES"/>
        </a:p>
      </dgm:t>
    </dgm:pt>
    <dgm:pt modelId="{B4770BA3-3A25-41AA-AD71-C4D311005A66}" type="pres">
      <dgm:prSet presAssocID="{13169EA0-D327-486F-A5E8-1C43E20DC66E}" presName="hierRoot2" presStyleCnt="0">
        <dgm:presLayoutVars>
          <dgm:hierBranch val="init"/>
        </dgm:presLayoutVars>
      </dgm:prSet>
      <dgm:spPr/>
    </dgm:pt>
    <dgm:pt modelId="{FC47F25B-A432-4CC5-9C9B-D2F985438DBB}" type="pres">
      <dgm:prSet presAssocID="{13169EA0-D327-486F-A5E8-1C43E20DC66E}" presName="rootComposite" presStyleCnt="0"/>
      <dgm:spPr/>
    </dgm:pt>
    <dgm:pt modelId="{6A355319-2CDB-4C69-B380-BB4BFEF4BA14}" type="pres">
      <dgm:prSet presAssocID="{13169EA0-D327-486F-A5E8-1C43E20DC66E}" presName="rootText" presStyleLbl="node2" presStyleIdx="1" presStyleCnt="4" custLinFactNeighborX="-364" custLinFactNeighborY="-3060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7D24C62-DD9C-4BA8-95BD-D702EE9FDF5E}" type="pres">
      <dgm:prSet presAssocID="{13169EA0-D327-486F-A5E8-1C43E20DC66E}" presName="rootConnector" presStyleLbl="node2" presStyleIdx="1" presStyleCnt="4"/>
      <dgm:spPr/>
      <dgm:t>
        <a:bodyPr/>
        <a:lstStyle/>
        <a:p>
          <a:endParaRPr lang="es-ES"/>
        </a:p>
      </dgm:t>
    </dgm:pt>
    <dgm:pt modelId="{06988D42-A421-4CD6-984D-C7D6A9C7500E}" type="pres">
      <dgm:prSet presAssocID="{13169EA0-D327-486F-A5E8-1C43E20DC66E}" presName="hierChild4" presStyleCnt="0"/>
      <dgm:spPr/>
    </dgm:pt>
    <dgm:pt modelId="{33FCF8C1-729C-4DC3-9EE8-33F3CADA58BF}" type="pres">
      <dgm:prSet presAssocID="{13169EA0-D327-486F-A5E8-1C43E20DC66E}" presName="hierChild5" presStyleCnt="0"/>
      <dgm:spPr/>
    </dgm:pt>
    <dgm:pt modelId="{52DE3702-14F2-4012-A1D7-3F3402F95D33}" type="pres">
      <dgm:prSet presAssocID="{F36AB266-87C2-4FE1-8E37-F887097EA744}" presName="Name64" presStyleLbl="parChTrans1D2" presStyleIdx="2" presStyleCnt="4"/>
      <dgm:spPr/>
      <dgm:t>
        <a:bodyPr/>
        <a:lstStyle/>
        <a:p>
          <a:endParaRPr lang="es-ES"/>
        </a:p>
      </dgm:t>
    </dgm:pt>
    <dgm:pt modelId="{91DAADAE-2E42-4B63-AD59-87E00C105888}" type="pres">
      <dgm:prSet presAssocID="{66746884-C993-4F20-A2A3-3A6E7113FF9C}" presName="hierRoot2" presStyleCnt="0">
        <dgm:presLayoutVars>
          <dgm:hierBranch val="init"/>
        </dgm:presLayoutVars>
      </dgm:prSet>
      <dgm:spPr/>
    </dgm:pt>
    <dgm:pt modelId="{EE2695C8-44B2-46BE-B420-CC9EA696A49E}" type="pres">
      <dgm:prSet presAssocID="{66746884-C993-4F20-A2A3-3A6E7113FF9C}" presName="rootComposite" presStyleCnt="0"/>
      <dgm:spPr/>
    </dgm:pt>
    <dgm:pt modelId="{B9FE93DB-3CD3-4A1C-AC7A-9672A58D91FF}" type="pres">
      <dgm:prSet presAssocID="{66746884-C993-4F20-A2A3-3A6E7113FF9C}" presName="rootText" presStyleLbl="node2" presStyleIdx="2" presStyleCnt="4" custLinFactNeighborX="-364" custLinFactNeighborY="-6083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C546A29-F387-4F49-9903-DFA943B19835}" type="pres">
      <dgm:prSet presAssocID="{66746884-C993-4F20-A2A3-3A6E7113FF9C}" presName="rootConnector" presStyleLbl="node2" presStyleIdx="2" presStyleCnt="4"/>
      <dgm:spPr/>
      <dgm:t>
        <a:bodyPr/>
        <a:lstStyle/>
        <a:p>
          <a:endParaRPr lang="es-ES"/>
        </a:p>
      </dgm:t>
    </dgm:pt>
    <dgm:pt modelId="{B03CE295-5CDB-45DD-9865-2562E114C3D3}" type="pres">
      <dgm:prSet presAssocID="{66746884-C993-4F20-A2A3-3A6E7113FF9C}" presName="hierChild4" presStyleCnt="0"/>
      <dgm:spPr/>
    </dgm:pt>
    <dgm:pt modelId="{20C8F2AB-CEF9-47E1-A1FF-D2DCF51FCEA4}" type="pres">
      <dgm:prSet presAssocID="{66746884-C993-4F20-A2A3-3A6E7113FF9C}" presName="hierChild5" presStyleCnt="0"/>
      <dgm:spPr/>
    </dgm:pt>
    <dgm:pt modelId="{062CE714-8108-456C-BC8C-67B11A61FB42}" type="pres">
      <dgm:prSet presAssocID="{5E5E0D42-4BEB-41D3-83BE-F859C49AB4FA}" presName="Name64" presStyleLbl="parChTrans1D2" presStyleIdx="3" presStyleCnt="4"/>
      <dgm:spPr/>
      <dgm:t>
        <a:bodyPr/>
        <a:lstStyle/>
        <a:p>
          <a:endParaRPr lang="es-ES"/>
        </a:p>
      </dgm:t>
    </dgm:pt>
    <dgm:pt modelId="{7D2B51C1-48DE-4447-807E-A1A7D4025650}" type="pres">
      <dgm:prSet presAssocID="{42D8B05F-97B9-467A-8107-E740C5C4C7B4}" presName="hierRoot2" presStyleCnt="0">
        <dgm:presLayoutVars>
          <dgm:hierBranch val="init"/>
        </dgm:presLayoutVars>
      </dgm:prSet>
      <dgm:spPr/>
    </dgm:pt>
    <dgm:pt modelId="{3D2B6354-FD0D-412B-A8FF-FF45154C8119}" type="pres">
      <dgm:prSet presAssocID="{42D8B05F-97B9-467A-8107-E740C5C4C7B4}" presName="rootComposite" presStyleCnt="0"/>
      <dgm:spPr/>
    </dgm:pt>
    <dgm:pt modelId="{93C1FE1B-42E1-4DB2-9E0E-201C79CF1DC8}" type="pres">
      <dgm:prSet presAssocID="{42D8B05F-97B9-467A-8107-E740C5C4C7B4}" presName="rootText" presStyleLbl="node2" presStyleIdx="3" presStyleCnt="4" custLinFactNeighborX="-364" custLinFactNeighborY="-9065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E22DB54-0904-4989-B4CB-B147B4BBFAF8}" type="pres">
      <dgm:prSet presAssocID="{42D8B05F-97B9-467A-8107-E740C5C4C7B4}" presName="rootConnector" presStyleLbl="node2" presStyleIdx="3" presStyleCnt="4"/>
      <dgm:spPr/>
      <dgm:t>
        <a:bodyPr/>
        <a:lstStyle/>
        <a:p>
          <a:endParaRPr lang="es-ES"/>
        </a:p>
      </dgm:t>
    </dgm:pt>
    <dgm:pt modelId="{ABC0D0D2-AC68-4156-B3CE-4D0862EA3E94}" type="pres">
      <dgm:prSet presAssocID="{42D8B05F-97B9-467A-8107-E740C5C4C7B4}" presName="hierChild4" presStyleCnt="0"/>
      <dgm:spPr/>
    </dgm:pt>
    <dgm:pt modelId="{18356FB7-1D95-40A7-BB89-971FF09CA8DA}" type="pres">
      <dgm:prSet presAssocID="{42D8B05F-97B9-467A-8107-E740C5C4C7B4}" presName="hierChild5" presStyleCnt="0"/>
      <dgm:spPr/>
    </dgm:pt>
    <dgm:pt modelId="{BDC28F2D-315D-42DE-AF5B-BAE78F60D8A4}" type="pres">
      <dgm:prSet presAssocID="{EE5F362B-321B-476A-ACAD-0F43ADF68AAE}" presName="hierChild3" presStyleCnt="0"/>
      <dgm:spPr/>
    </dgm:pt>
  </dgm:ptLst>
  <dgm:cxnLst>
    <dgm:cxn modelId="{1D04A294-95F4-4226-AFE0-04CD11D15099}" type="presOf" srcId="{13169EA0-D327-486F-A5E8-1C43E20DC66E}" destId="{D7D24C62-DD9C-4BA8-95BD-D702EE9FDF5E}" srcOrd="1" destOrd="0" presId="urn:microsoft.com/office/officeart/2009/3/layout/HorizontalOrganizationChart"/>
    <dgm:cxn modelId="{A2CA8031-81AA-4D57-B659-1D82AB80BFDB}" type="presOf" srcId="{0C9FAF19-54EC-4BBC-9ECB-28E15694E8E8}" destId="{4969E649-FEDF-4AA9-8E29-58711403EBBD}" srcOrd="0" destOrd="0" presId="urn:microsoft.com/office/officeart/2009/3/layout/HorizontalOrganizationChart"/>
    <dgm:cxn modelId="{BAC3867D-9467-4AC2-AD70-83B64C9AAB1C}" type="presOf" srcId="{A7C58777-192B-435F-AD22-F17236DA5E6F}" destId="{2621281C-4A66-4DEF-947A-3AC65C6F8498}" srcOrd="0" destOrd="0" presId="urn:microsoft.com/office/officeart/2009/3/layout/HorizontalOrganizationChart"/>
    <dgm:cxn modelId="{C81E33C0-72E0-4AD0-BD2A-728BA6CE199B}" type="presOf" srcId="{EE5F362B-321B-476A-ACAD-0F43ADF68AAE}" destId="{8675E33B-7F8A-4AAE-BC97-730D3D7CBF7F}" srcOrd="1" destOrd="0" presId="urn:microsoft.com/office/officeart/2009/3/layout/HorizontalOrganizationChart"/>
    <dgm:cxn modelId="{E7429496-4EC2-4EC8-BF1A-26CE2528B959}" type="presOf" srcId="{F36AB266-87C2-4FE1-8E37-F887097EA744}" destId="{52DE3702-14F2-4012-A1D7-3F3402F95D33}" srcOrd="0" destOrd="0" presId="urn:microsoft.com/office/officeart/2009/3/layout/HorizontalOrganizationChart"/>
    <dgm:cxn modelId="{D356647B-5257-4CCD-AC07-69D9B60F7F79}" type="presOf" srcId="{9D61DCDA-745F-4D4F-ADE3-5BA3A5B8B67D}" destId="{4F86F0B8-8B1A-4B2E-984C-AA5DC253DEA5}" srcOrd="0" destOrd="0" presId="urn:microsoft.com/office/officeart/2009/3/layout/HorizontalOrganizationChart"/>
    <dgm:cxn modelId="{F9AF58E6-7FC1-4F2C-AB84-989624F16A1F}" type="presOf" srcId="{A5814EA8-ADA5-4EC5-9464-FEDFCAE28360}" destId="{9AD0F5C5-CADA-48C7-A7A8-A6FE84012261}" srcOrd="0" destOrd="0" presId="urn:microsoft.com/office/officeart/2009/3/layout/HorizontalOrganizationChart"/>
    <dgm:cxn modelId="{C5995023-941C-4147-9B12-557534BA59CD}" type="presOf" srcId="{A5814EA8-ADA5-4EC5-9464-FEDFCAE28360}" destId="{ED90F0B5-6030-462A-A66D-1D8C118AFAC6}" srcOrd="1" destOrd="0" presId="urn:microsoft.com/office/officeart/2009/3/layout/HorizontalOrganizationChart"/>
    <dgm:cxn modelId="{53D0458D-B1E7-4751-92C5-0EF79B381AB1}" type="presOf" srcId="{5E5E0D42-4BEB-41D3-83BE-F859C49AB4FA}" destId="{062CE714-8108-456C-BC8C-67B11A61FB42}" srcOrd="0" destOrd="0" presId="urn:microsoft.com/office/officeart/2009/3/layout/HorizontalOrganizationChart"/>
    <dgm:cxn modelId="{98FFE6E6-CE5B-4E23-A377-2E0810C8479A}" srcId="{EE5F362B-321B-476A-ACAD-0F43ADF68AAE}" destId="{13169EA0-D327-486F-A5E8-1C43E20DC66E}" srcOrd="1" destOrd="0" parTransId="{9D61DCDA-745F-4D4F-ADE3-5BA3A5B8B67D}" sibTransId="{688DF447-24C7-486B-ABA9-4E423F544EC3}"/>
    <dgm:cxn modelId="{C5DB4CA7-9AF7-4EA6-92BF-A23EE74AECC8}" srcId="{EE5F362B-321B-476A-ACAD-0F43ADF68AAE}" destId="{66746884-C993-4F20-A2A3-3A6E7113FF9C}" srcOrd="2" destOrd="0" parTransId="{F36AB266-87C2-4FE1-8E37-F887097EA744}" sibTransId="{3D149B68-E393-4F4C-B099-26E620B6A485}"/>
    <dgm:cxn modelId="{FDB87294-417A-404A-AD8B-87846C2C8746}" type="presOf" srcId="{EE5F362B-321B-476A-ACAD-0F43ADF68AAE}" destId="{CF956EEE-F0D8-4639-AA44-504C8F71C0D9}" srcOrd="0" destOrd="0" presId="urn:microsoft.com/office/officeart/2009/3/layout/HorizontalOrganizationChart"/>
    <dgm:cxn modelId="{EFFEB626-3B31-48AC-9702-2D82FDCE97B4}" type="presOf" srcId="{13169EA0-D327-486F-A5E8-1C43E20DC66E}" destId="{6A355319-2CDB-4C69-B380-BB4BFEF4BA14}" srcOrd="0" destOrd="0" presId="urn:microsoft.com/office/officeart/2009/3/layout/HorizontalOrganizationChart"/>
    <dgm:cxn modelId="{9850328B-4674-443A-AEC6-0BDE12604A8C}" srcId="{EE5F362B-321B-476A-ACAD-0F43ADF68AAE}" destId="{42D8B05F-97B9-467A-8107-E740C5C4C7B4}" srcOrd="3" destOrd="0" parTransId="{5E5E0D42-4BEB-41D3-83BE-F859C49AB4FA}" sibTransId="{B16AB904-1120-4DBA-9A05-7AEB38D51219}"/>
    <dgm:cxn modelId="{F5344B93-B354-47A1-9258-7F5D7B094019}" type="presOf" srcId="{42D8B05F-97B9-467A-8107-E740C5C4C7B4}" destId="{93C1FE1B-42E1-4DB2-9E0E-201C79CF1DC8}" srcOrd="0" destOrd="0" presId="urn:microsoft.com/office/officeart/2009/3/layout/HorizontalOrganizationChart"/>
    <dgm:cxn modelId="{A36311E3-7FC4-4455-B2E3-3D6E002FB31C}" type="presOf" srcId="{42D8B05F-97B9-467A-8107-E740C5C4C7B4}" destId="{4E22DB54-0904-4989-B4CB-B147B4BBFAF8}" srcOrd="1" destOrd="0" presId="urn:microsoft.com/office/officeart/2009/3/layout/HorizontalOrganizationChart"/>
    <dgm:cxn modelId="{8680431C-987D-4E22-9A9E-5A64D2A12B29}" srcId="{A7C58777-192B-435F-AD22-F17236DA5E6F}" destId="{EE5F362B-321B-476A-ACAD-0F43ADF68AAE}" srcOrd="0" destOrd="0" parTransId="{D2D0A466-561A-4D77-8D1F-BACEAFAC1677}" sibTransId="{72B79670-19A7-43BF-818E-76DEBD63FA46}"/>
    <dgm:cxn modelId="{5D8A8FB2-B72A-4798-81DF-18CC1A56D2E3}" srcId="{EE5F362B-321B-476A-ACAD-0F43ADF68AAE}" destId="{A5814EA8-ADA5-4EC5-9464-FEDFCAE28360}" srcOrd="0" destOrd="0" parTransId="{0C9FAF19-54EC-4BBC-9ECB-28E15694E8E8}" sibTransId="{8F2204D2-7C32-4A44-9A3A-28DC8D50799C}"/>
    <dgm:cxn modelId="{49A7C6ED-B6BD-4C09-8294-1D23AC7F282D}" type="presOf" srcId="{66746884-C993-4F20-A2A3-3A6E7113FF9C}" destId="{B9FE93DB-3CD3-4A1C-AC7A-9672A58D91FF}" srcOrd="0" destOrd="0" presId="urn:microsoft.com/office/officeart/2009/3/layout/HorizontalOrganizationChart"/>
    <dgm:cxn modelId="{930001A3-EF0D-4701-ACA7-AB0AAA94B3F2}" type="presOf" srcId="{66746884-C993-4F20-A2A3-3A6E7113FF9C}" destId="{7C546A29-F387-4F49-9903-DFA943B19835}" srcOrd="1" destOrd="0" presId="urn:microsoft.com/office/officeart/2009/3/layout/HorizontalOrganizationChart"/>
    <dgm:cxn modelId="{D4CAF346-9167-4D8E-B383-4FA8AAF24CC1}" type="presParOf" srcId="{2621281C-4A66-4DEF-947A-3AC65C6F8498}" destId="{923C3D96-0F2D-4402-AB2D-4B8CC8B2F1F9}" srcOrd="0" destOrd="0" presId="urn:microsoft.com/office/officeart/2009/3/layout/HorizontalOrganizationChart"/>
    <dgm:cxn modelId="{F95FFBA1-2556-45DA-956F-4B6B9D0AE1E1}" type="presParOf" srcId="{923C3D96-0F2D-4402-AB2D-4B8CC8B2F1F9}" destId="{7BF2D79D-BD36-4348-8467-9DA45253AE8E}" srcOrd="0" destOrd="0" presId="urn:microsoft.com/office/officeart/2009/3/layout/HorizontalOrganizationChart"/>
    <dgm:cxn modelId="{E030E95F-E1FF-43EF-97FA-F22A87FF6E59}" type="presParOf" srcId="{7BF2D79D-BD36-4348-8467-9DA45253AE8E}" destId="{CF956EEE-F0D8-4639-AA44-504C8F71C0D9}" srcOrd="0" destOrd="0" presId="urn:microsoft.com/office/officeart/2009/3/layout/HorizontalOrganizationChart"/>
    <dgm:cxn modelId="{88BD8B7C-6826-478B-BBFC-E8AE4D25AC59}" type="presParOf" srcId="{7BF2D79D-BD36-4348-8467-9DA45253AE8E}" destId="{8675E33B-7F8A-4AAE-BC97-730D3D7CBF7F}" srcOrd="1" destOrd="0" presId="urn:microsoft.com/office/officeart/2009/3/layout/HorizontalOrganizationChart"/>
    <dgm:cxn modelId="{E828D2F6-D86E-47D7-8DD9-343AF1E8E620}" type="presParOf" srcId="{923C3D96-0F2D-4402-AB2D-4B8CC8B2F1F9}" destId="{2D84BAB8-0A5D-482B-8686-AEA4914CC863}" srcOrd="1" destOrd="0" presId="urn:microsoft.com/office/officeart/2009/3/layout/HorizontalOrganizationChart"/>
    <dgm:cxn modelId="{99B916A2-AD32-460A-BC54-9BCBBE2DF740}" type="presParOf" srcId="{2D84BAB8-0A5D-482B-8686-AEA4914CC863}" destId="{4969E649-FEDF-4AA9-8E29-58711403EBBD}" srcOrd="0" destOrd="0" presId="urn:microsoft.com/office/officeart/2009/3/layout/HorizontalOrganizationChart"/>
    <dgm:cxn modelId="{F27E7324-245B-4E1A-A97C-A43F4DDBAA20}" type="presParOf" srcId="{2D84BAB8-0A5D-482B-8686-AEA4914CC863}" destId="{683C72E5-8FA8-4750-BC33-BFA40067AB91}" srcOrd="1" destOrd="0" presId="urn:microsoft.com/office/officeart/2009/3/layout/HorizontalOrganizationChart"/>
    <dgm:cxn modelId="{23999F02-6B1F-4F3A-ABF8-8AF285EECD5E}" type="presParOf" srcId="{683C72E5-8FA8-4750-BC33-BFA40067AB91}" destId="{B8D10A2E-3494-4D4F-9A80-652330457A5B}" srcOrd="0" destOrd="0" presId="urn:microsoft.com/office/officeart/2009/3/layout/HorizontalOrganizationChart"/>
    <dgm:cxn modelId="{1567EA8E-3020-4BDC-9AD1-6911F38B1ABB}" type="presParOf" srcId="{B8D10A2E-3494-4D4F-9A80-652330457A5B}" destId="{9AD0F5C5-CADA-48C7-A7A8-A6FE84012261}" srcOrd="0" destOrd="0" presId="urn:microsoft.com/office/officeart/2009/3/layout/HorizontalOrganizationChart"/>
    <dgm:cxn modelId="{004E68BD-AC3D-4743-961C-2CC7EC6FF59C}" type="presParOf" srcId="{B8D10A2E-3494-4D4F-9A80-652330457A5B}" destId="{ED90F0B5-6030-462A-A66D-1D8C118AFAC6}" srcOrd="1" destOrd="0" presId="urn:microsoft.com/office/officeart/2009/3/layout/HorizontalOrganizationChart"/>
    <dgm:cxn modelId="{A874ECE3-8308-4EA7-A30D-58CA7EE5857E}" type="presParOf" srcId="{683C72E5-8FA8-4750-BC33-BFA40067AB91}" destId="{DC5E19BC-AE49-49DF-A46D-53745EE4A27C}" srcOrd="1" destOrd="0" presId="urn:microsoft.com/office/officeart/2009/3/layout/HorizontalOrganizationChart"/>
    <dgm:cxn modelId="{90983C55-8E72-4AAD-8585-8D4E1FAA5B36}" type="presParOf" srcId="{683C72E5-8FA8-4750-BC33-BFA40067AB91}" destId="{9FCED8CF-A149-4DD4-B61E-79CAE2181BF3}" srcOrd="2" destOrd="0" presId="urn:microsoft.com/office/officeart/2009/3/layout/HorizontalOrganizationChart"/>
    <dgm:cxn modelId="{DB37E191-4DC6-4A21-9FB3-8B528B31A9A3}" type="presParOf" srcId="{2D84BAB8-0A5D-482B-8686-AEA4914CC863}" destId="{4F86F0B8-8B1A-4B2E-984C-AA5DC253DEA5}" srcOrd="2" destOrd="0" presId="urn:microsoft.com/office/officeart/2009/3/layout/HorizontalOrganizationChart"/>
    <dgm:cxn modelId="{B4E7BFA1-3AD9-4EBE-B0DE-09CF089240EE}" type="presParOf" srcId="{2D84BAB8-0A5D-482B-8686-AEA4914CC863}" destId="{B4770BA3-3A25-41AA-AD71-C4D311005A66}" srcOrd="3" destOrd="0" presId="urn:microsoft.com/office/officeart/2009/3/layout/HorizontalOrganizationChart"/>
    <dgm:cxn modelId="{2CD401F4-707D-417E-95CD-F45F0E8BAA2D}" type="presParOf" srcId="{B4770BA3-3A25-41AA-AD71-C4D311005A66}" destId="{FC47F25B-A432-4CC5-9C9B-D2F985438DBB}" srcOrd="0" destOrd="0" presId="urn:microsoft.com/office/officeart/2009/3/layout/HorizontalOrganizationChart"/>
    <dgm:cxn modelId="{2DDE592D-367D-4C9D-AC0B-8EA8078EDD9C}" type="presParOf" srcId="{FC47F25B-A432-4CC5-9C9B-D2F985438DBB}" destId="{6A355319-2CDB-4C69-B380-BB4BFEF4BA14}" srcOrd="0" destOrd="0" presId="urn:microsoft.com/office/officeart/2009/3/layout/HorizontalOrganizationChart"/>
    <dgm:cxn modelId="{5076C80F-5571-4CAE-93BF-222341AEC8A9}" type="presParOf" srcId="{FC47F25B-A432-4CC5-9C9B-D2F985438DBB}" destId="{D7D24C62-DD9C-4BA8-95BD-D702EE9FDF5E}" srcOrd="1" destOrd="0" presId="urn:microsoft.com/office/officeart/2009/3/layout/HorizontalOrganizationChart"/>
    <dgm:cxn modelId="{68038A60-66CA-4FAA-ADCC-90E5E1662DD8}" type="presParOf" srcId="{B4770BA3-3A25-41AA-AD71-C4D311005A66}" destId="{06988D42-A421-4CD6-984D-C7D6A9C7500E}" srcOrd="1" destOrd="0" presId="urn:microsoft.com/office/officeart/2009/3/layout/HorizontalOrganizationChart"/>
    <dgm:cxn modelId="{CEE43F52-BFF0-4B42-AD93-35612406CFFC}" type="presParOf" srcId="{B4770BA3-3A25-41AA-AD71-C4D311005A66}" destId="{33FCF8C1-729C-4DC3-9EE8-33F3CADA58BF}" srcOrd="2" destOrd="0" presId="urn:microsoft.com/office/officeart/2009/3/layout/HorizontalOrganizationChart"/>
    <dgm:cxn modelId="{0A8C2A17-D854-4888-8631-6975A9AEE49C}" type="presParOf" srcId="{2D84BAB8-0A5D-482B-8686-AEA4914CC863}" destId="{52DE3702-14F2-4012-A1D7-3F3402F95D33}" srcOrd="4" destOrd="0" presId="urn:microsoft.com/office/officeart/2009/3/layout/HorizontalOrganizationChart"/>
    <dgm:cxn modelId="{82F2CB2C-328D-4AD7-90C1-47C7A31A9928}" type="presParOf" srcId="{2D84BAB8-0A5D-482B-8686-AEA4914CC863}" destId="{91DAADAE-2E42-4B63-AD59-87E00C105888}" srcOrd="5" destOrd="0" presId="urn:microsoft.com/office/officeart/2009/3/layout/HorizontalOrganizationChart"/>
    <dgm:cxn modelId="{43D363F5-D734-42BC-9417-4A7AF09F48FC}" type="presParOf" srcId="{91DAADAE-2E42-4B63-AD59-87E00C105888}" destId="{EE2695C8-44B2-46BE-B420-CC9EA696A49E}" srcOrd="0" destOrd="0" presId="urn:microsoft.com/office/officeart/2009/3/layout/HorizontalOrganizationChart"/>
    <dgm:cxn modelId="{A2C82811-DCDD-4464-A383-E3CECCA62567}" type="presParOf" srcId="{EE2695C8-44B2-46BE-B420-CC9EA696A49E}" destId="{B9FE93DB-3CD3-4A1C-AC7A-9672A58D91FF}" srcOrd="0" destOrd="0" presId="urn:microsoft.com/office/officeart/2009/3/layout/HorizontalOrganizationChart"/>
    <dgm:cxn modelId="{9F8C5CB0-06F1-4F86-9F78-B1E76C0E00B7}" type="presParOf" srcId="{EE2695C8-44B2-46BE-B420-CC9EA696A49E}" destId="{7C546A29-F387-4F49-9903-DFA943B19835}" srcOrd="1" destOrd="0" presId="urn:microsoft.com/office/officeart/2009/3/layout/HorizontalOrganizationChart"/>
    <dgm:cxn modelId="{555BB18F-0AA5-4CA7-8C6D-47198CDCDB8F}" type="presParOf" srcId="{91DAADAE-2E42-4B63-AD59-87E00C105888}" destId="{B03CE295-5CDB-45DD-9865-2562E114C3D3}" srcOrd="1" destOrd="0" presId="urn:microsoft.com/office/officeart/2009/3/layout/HorizontalOrganizationChart"/>
    <dgm:cxn modelId="{BC5C419C-D846-4393-927E-ECF9D9FD89C9}" type="presParOf" srcId="{91DAADAE-2E42-4B63-AD59-87E00C105888}" destId="{20C8F2AB-CEF9-47E1-A1FF-D2DCF51FCEA4}" srcOrd="2" destOrd="0" presId="urn:microsoft.com/office/officeart/2009/3/layout/HorizontalOrganizationChart"/>
    <dgm:cxn modelId="{398BA8E0-4A1F-44BA-A044-26335A686FF0}" type="presParOf" srcId="{2D84BAB8-0A5D-482B-8686-AEA4914CC863}" destId="{062CE714-8108-456C-BC8C-67B11A61FB42}" srcOrd="6" destOrd="0" presId="urn:microsoft.com/office/officeart/2009/3/layout/HorizontalOrganizationChart"/>
    <dgm:cxn modelId="{4BBB8F9F-EE7E-4712-BF47-6966A0D103A1}" type="presParOf" srcId="{2D84BAB8-0A5D-482B-8686-AEA4914CC863}" destId="{7D2B51C1-48DE-4447-807E-A1A7D4025650}" srcOrd="7" destOrd="0" presId="urn:microsoft.com/office/officeart/2009/3/layout/HorizontalOrganizationChart"/>
    <dgm:cxn modelId="{853BC32A-D66A-444C-9BDB-335B35562F05}" type="presParOf" srcId="{7D2B51C1-48DE-4447-807E-A1A7D4025650}" destId="{3D2B6354-FD0D-412B-A8FF-FF45154C8119}" srcOrd="0" destOrd="0" presId="urn:microsoft.com/office/officeart/2009/3/layout/HorizontalOrganizationChart"/>
    <dgm:cxn modelId="{5B62CBB2-4314-482C-9274-4BF52479B0E1}" type="presParOf" srcId="{3D2B6354-FD0D-412B-A8FF-FF45154C8119}" destId="{93C1FE1B-42E1-4DB2-9E0E-201C79CF1DC8}" srcOrd="0" destOrd="0" presId="urn:microsoft.com/office/officeart/2009/3/layout/HorizontalOrganizationChart"/>
    <dgm:cxn modelId="{6B92A074-BB19-402B-94D3-CEE9F628D0D7}" type="presParOf" srcId="{3D2B6354-FD0D-412B-A8FF-FF45154C8119}" destId="{4E22DB54-0904-4989-B4CB-B147B4BBFAF8}" srcOrd="1" destOrd="0" presId="urn:microsoft.com/office/officeart/2009/3/layout/HorizontalOrganizationChart"/>
    <dgm:cxn modelId="{DEA13A2A-4845-4965-9012-C8906AD31B82}" type="presParOf" srcId="{7D2B51C1-48DE-4447-807E-A1A7D4025650}" destId="{ABC0D0D2-AC68-4156-B3CE-4D0862EA3E94}" srcOrd="1" destOrd="0" presId="urn:microsoft.com/office/officeart/2009/3/layout/HorizontalOrganizationChart"/>
    <dgm:cxn modelId="{8B1B9E6C-F007-4306-9C1F-553F08036F5D}" type="presParOf" srcId="{7D2B51C1-48DE-4447-807E-A1A7D4025650}" destId="{18356FB7-1D95-40A7-BB89-971FF09CA8DA}" srcOrd="2" destOrd="0" presId="urn:microsoft.com/office/officeart/2009/3/layout/HorizontalOrganizationChart"/>
    <dgm:cxn modelId="{ED8BB2A2-A955-4853-B0B8-F21E4443D6EC}" type="presParOf" srcId="{923C3D96-0F2D-4402-AB2D-4B8CC8B2F1F9}" destId="{BDC28F2D-315D-42DE-AF5B-BAE78F60D8A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61D6BF-1CC2-46BA-9149-BA232C01BD4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2D3DF5D-D71B-429E-993B-80F39BD91D30}">
      <dgm:prSet phldrT="[Texto]"/>
      <dgm:spPr>
        <a:solidFill>
          <a:srgbClr val="0070C0"/>
        </a:solidFill>
      </dgm:spPr>
      <dgm:t>
        <a:bodyPr/>
        <a:lstStyle/>
        <a:p>
          <a:pPr algn="ctr"/>
          <a:r>
            <a:rPr lang="es-CO" dirty="0" err="1">
              <a:latin typeface="Gill Sans MT" panose="020B0502020104020203" pitchFamily="34" charset="0"/>
              <a:cs typeface="Helvetica" panose="020B0604020202020204" pitchFamily="34" charset="0"/>
            </a:rPr>
            <a:t>Logístistico</a:t>
          </a:r>
          <a:endParaRPr lang="en-GB" dirty="0">
            <a:latin typeface="Gill Sans MT" panose="020B0502020104020203" pitchFamily="34" charset="0"/>
            <a:cs typeface="Helvetica" panose="020B0604020202020204" pitchFamily="34" charset="0"/>
          </a:endParaRPr>
        </a:p>
      </dgm:t>
    </dgm:pt>
    <dgm:pt modelId="{55059839-09B3-40AE-98DA-B39981FBA1E4}" type="parTrans" cxnId="{49A7845E-D601-41FB-A724-69B108B20726}">
      <dgm:prSet/>
      <dgm:spPr/>
      <dgm:t>
        <a:bodyPr/>
        <a:lstStyle/>
        <a:p>
          <a:endParaRPr lang="en-GB"/>
        </a:p>
      </dgm:t>
    </dgm:pt>
    <dgm:pt modelId="{384A9CAA-A184-4AFC-A536-D21E89D30ACC}" type="sibTrans" cxnId="{49A7845E-D601-41FB-A724-69B108B20726}">
      <dgm:prSet/>
      <dgm:spPr/>
      <dgm:t>
        <a:bodyPr/>
        <a:lstStyle/>
        <a:p>
          <a:endParaRPr lang="en-GB"/>
        </a:p>
      </dgm:t>
    </dgm:pt>
    <dgm:pt modelId="{D67634B3-BFF3-4BA4-8EC2-A5AB3DF177DE}">
      <dgm:prSet phldrT="[Texto]"/>
      <dgm:spPr>
        <a:solidFill>
          <a:srgbClr val="0070C0"/>
        </a:solidFill>
      </dgm:spPr>
      <dgm:t>
        <a:bodyPr/>
        <a:lstStyle/>
        <a:p>
          <a:pPr algn="ctr"/>
          <a:r>
            <a:rPr lang="es-CO" dirty="0" err="1">
              <a:latin typeface="Gill Sans MT" panose="020B0502020104020203" pitchFamily="34" charset="0"/>
            </a:rPr>
            <a:t>Naive</a:t>
          </a:r>
          <a:r>
            <a:rPr lang="es-CO" dirty="0">
              <a:latin typeface="Gill Sans MT" panose="020B0502020104020203" pitchFamily="34" charset="0"/>
            </a:rPr>
            <a:t> Bayes</a:t>
          </a:r>
          <a:endParaRPr lang="en-GB" dirty="0">
            <a:latin typeface="Gill Sans MT" panose="020B0502020104020203" pitchFamily="34" charset="0"/>
          </a:endParaRPr>
        </a:p>
      </dgm:t>
    </dgm:pt>
    <dgm:pt modelId="{BB241B2C-F0C1-4AA5-95A3-8F56BA4AB3B4}" type="parTrans" cxnId="{EA438599-6506-46B2-9FF9-E6E0D4B2997D}">
      <dgm:prSet/>
      <dgm:spPr/>
      <dgm:t>
        <a:bodyPr/>
        <a:lstStyle/>
        <a:p>
          <a:endParaRPr lang="en-GB"/>
        </a:p>
      </dgm:t>
    </dgm:pt>
    <dgm:pt modelId="{49C82D1A-34A9-453C-84D3-73ECA4D1AE10}" type="sibTrans" cxnId="{EA438599-6506-46B2-9FF9-E6E0D4B2997D}">
      <dgm:prSet/>
      <dgm:spPr/>
      <dgm:t>
        <a:bodyPr/>
        <a:lstStyle/>
        <a:p>
          <a:endParaRPr lang="en-GB"/>
        </a:p>
      </dgm:t>
    </dgm:pt>
    <dgm:pt modelId="{25480A9D-BE31-4594-8BB4-4479EDBDF31A}">
      <dgm:prSet phldrT="[Texto]"/>
      <dgm:spPr>
        <a:solidFill>
          <a:srgbClr val="0070C0"/>
        </a:solidFill>
      </dgm:spPr>
      <dgm:t>
        <a:bodyPr/>
        <a:lstStyle/>
        <a:p>
          <a:pPr algn="ctr"/>
          <a:r>
            <a:rPr lang="es-CO" dirty="0">
              <a:latin typeface="Gill Sans MT" panose="020B0502020104020203" pitchFamily="34" charset="0"/>
            </a:rPr>
            <a:t>K </a:t>
          </a:r>
          <a:r>
            <a:rPr lang="es-CO" dirty="0" err="1">
              <a:latin typeface="Gill Sans MT" panose="020B0502020104020203" pitchFamily="34" charset="0"/>
            </a:rPr>
            <a:t>Nearest</a:t>
          </a:r>
          <a:r>
            <a:rPr lang="es-CO" dirty="0">
              <a:latin typeface="Gill Sans MT" panose="020B0502020104020203" pitchFamily="34" charset="0"/>
            </a:rPr>
            <a:t> </a:t>
          </a:r>
          <a:r>
            <a:rPr lang="es-CO" dirty="0" err="1">
              <a:latin typeface="Gill Sans MT" panose="020B0502020104020203" pitchFamily="34" charset="0"/>
            </a:rPr>
            <a:t>Neighbors</a:t>
          </a:r>
          <a:endParaRPr lang="en-GB" dirty="0">
            <a:latin typeface="Gill Sans MT" panose="020B0502020104020203" pitchFamily="34" charset="0"/>
          </a:endParaRPr>
        </a:p>
      </dgm:t>
    </dgm:pt>
    <dgm:pt modelId="{611F6041-BBA9-4A99-93C1-8AEA68A666A9}" type="parTrans" cxnId="{0F95AF94-33AB-4D2E-918C-2C19FB1E0DA9}">
      <dgm:prSet/>
      <dgm:spPr/>
      <dgm:t>
        <a:bodyPr/>
        <a:lstStyle/>
        <a:p>
          <a:endParaRPr lang="en-GB"/>
        </a:p>
      </dgm:t>
    </dgm:pt>
    <dgm:pt modelId="{85198E74-8D5E-4BA5-BF1C-8949EE4B880D}" type="sibTrans" cxnId="{0F95AF94-33AB-4D2E-918C-2C19FB1E0DA9}">
      <dgm:prSet/>
      <dgm:spPr/>
      <dgm:t>
        <a:bodyPr/>
        <a:lstStyle/>
        <a:p>
          <a:endParaRPr lang="en-GB"/>
        </a:p>
      </dgm:t>
    </dgm:pt>
    <dgm:pt modelId="{9473F406-7B25-4A2F-A2D3-C841F32F1D81}" type="pres">
      <dgm:prSet presAssocID="{4061D6BF-1CC2-46BA-9149-BA232C01BD4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D028372-33BC-4B3F-AABB-3BB8A6498D20}" type="pres">
      <dgm:prSet presAssocID="{E2D3DF5D-D71B-429E-993B-80F39BD91D3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8232781-D6DD-4CD2-B44C-C55F999EFE9C}" type="pres">
      <dgm:prSet presAssocID="{384A9CAA-A184-4AFC-A536-D21E89D30ACC}" presName="spacer" presStyleCnt="0"/>
      <dgm:spPr/>
    </dgm:pt>
    <dgm:pt modelId="{FCDE53AC-63E8-40CB-8CE6-E4D145B03CB6}" type="pres">
      <dgm:prSet presAssocID="{D67634B3-BFF3-4BA4-8EC2-A5AB3DF177D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5B0D6F0-5199-41C3-9EDF-32E36F10ED68}" type="pres">
      <dgm:prSet presAssocID="{49C82D1A-34A9-453C-84D3-73ECA4D1AE10}" presName="spacer" presStyleCnt="0"/>
      <dgm:spPr/>
    </dgm:pt>
    <dgm:pt modelId="{4A5F2BFC-2BC1-4B45-94E3-A0CEC6D5B1CC}" type="pres">
      <dgm:prSet presAssocID="{25480A9D-BE31-4594-8BB4-4479EDBDF31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3FDD81F7-8B97-42EB-AF93-F27470007B64}" type="presOf" srcId="{4061D6BF-1CC2-46BA-9149-BA232C01BD4C}" destId="{9473F406-7B25-4A2F-A2D3-C841F32F1D81}" srcOrd="0" destOrd="0" presId="urn:microsoft.com/office/officeart/2005/8/layout/vList2"/>
    <dgm:cxn modelId="{FD378080-C9CB-4AAE-A808-98E980A87B56}" type="presOf" srcId="{25480A9D-BE31-4594-8BB4-4479EDBDF31A}" destId="{4A5F2BFC-2BC1-4B45-94E3-A0CEC6D5B1CC}" srcOrd="0" destOrd="0" presId="urn:microsoft.com/office/officeart/2005/8/layout/vList2"/>
    <dgm:cxn modelId="{EA438599-6506-46B2-9FF9-E6E0D4B2997D}" srcId="{4061D6BF-1CC2-46BA-9149-BA232C01BD4C}" destId="{D67634B3-BFF3-4BA4-8EC2-A5AB3DF177DE}" srcOrd="1" destOrd="0" parTransId="{BB241B2C-F0C1-4AA5-95A3-8F56BA4AB3B4}" sibTransId="{49C82D1A-34A9-453C-84D3-73ECA4D1AE10}"/>
    <dgm:cxn modelId="{A14236E8-6BFD-49D5-A067-DB9DFF98E2E4}" type="presOf" srcId="{E2D3DF5D-D71B-429E-993B-80F39BD91D30}" destId="{CD028372-33BC-4B3F-AABB-3BB8A6498D20}" srcOrd="0" destOrd="0" presId="urn:microsoft.com/office/officeart/2005/8/layout/vList2"/>
    <dgm:cxn modelId="{E749BB4E-BD6B-49FC-8056-2A39200A59C0}" type="presOf" srcId="{D67634B3-BFF3-4BA4-8EC2-A5AB3DF177DE}" destId="{FCDE53AC-63E8-40CB-8CE6-E4D145B03CB6}" srcOrd="0" destOrd="0" presId="urn:microsoft.com/office/officeart/2005/8/layout/vList2"/>
    <dgm:cxn modelId="{0F95AF94-33AB-4D2E-918C-2C19FB1E0DA9}" srcId="{4061D6BF-1CC2-46BA-9149-BA232C01BD4C}" destId="{25480A9D-BE31-4594-8BB4-4479EDBDF31A}" srcOrd="2" destOrd="0" parTransId="{611F6041-BBA9-4A99-93C1-8AEA68A666A9}" sibTransId="{85198E74-8D5E-4BA5-BF1C-8949EE4B880D}"/>
    <dgm:cxn modelId="{49A7845E-D601-41FB-A724-69B108B20726}" srcId="{4061D6BF-1CC2-46BA-9149-BA232C01BD4C}" destId="{E2D3DF5D-D71B-429E-993B-80F39BD91D30}" srcOrd="0" destOrd="0" parTransId="{55059839-09B3-40AE-98DA-B39981FBA1E4}" sibTransId="{384A9CAA-A184-4AFC-A536-D21E89D30ACC}"/>
    <dgm:cxn modelId="{7647FA15-27DD-4467-B2C1-15960A1C2AC1}" type="presParOf" srcId="{9473F406-7B25-4A2F-A2D3-C841F32F1D81}" destId="{CD028372-33BC-4B3F-AABB-3BB8A6498D20}" srcOrd="0" destOrd="0" presId="urn:microsoft.com/office/officeart/2005/8/layout/vList2"/>
    <dgm:cxn modelId="{13D54DE9-F66F-43AE-8DDD-25EC7A99671B}" type="presParOf" srcId="{9473F406-7B25-4A2F-A2D3-C841F32F1D81}" destId="{68232781-D6DD-4CD2-B44C-C55F999EFE9C}" srcOrd="1" destOrd="0" presId="urn:microsoft.com/office/officeart/2005/8/layout/vList2"/>
    <dgm:cxn modelId="{CE320050-1C01-44E6-BCA1-5D6C63457476}" type="presParOf" srcId="{9473F406-7B25-4A2F-A2D3-C841F32F1D81}" destId="{FCDE53AC-63E8-40CB-8CE6-E4D145B03CB6}" srcOrd="2" destOrd="0" presId="urn:microsoft.com/office/officeart/2005/8/layout/vList2"/>
    <dgm:cxn modelId="{CA62CD14-5B8A-42AB-8886-D40A2248A3CD}" type="presParOf" srcId="{9473F406-7B25-4A2F-A2D3-C841F32F1D81}" destId="{E5B0D6F0-5199-41C3-9EDF-32E36F10ED68}" srcOrd="3" destOrd="0" presId="urn:microsoft.com/office/officeart/2005/8/layout/vList2"/>
    <dgm:cxn modelId="{849F4CC8-511E-40D9-8ECB-7FA2A074F5CE}" type="presParOf" srcId="{9473F406-7B25-4A2F-A2D3-C841F32F1D81}" destId="{4A5F2BFC-2BC1-4B45-94E3-A0CEC6D5B1C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061D6BF-1CC2-46BA-9149-BA232C01BD4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48CBFA0-3A01-4EA9-BB4D-347530BA2B39}">
      <dgm:prSet phldrT="[Texto]"/>
      <dgm:spPr>
        <a:solidFill>
          <a:srgbClr val="0070C0"/>
        </a:solidFill>
      </dgm:spPr>
      <dgm:t>
        <a:bodyPr/>
        <a:lstStyle/>
        <a:p>
          <a:pPr algn="ctr"/>
          <a:r>
            <a:rPr lang="es-CO" dirty="0">
              <a:latin typeface="Gill Sans MT" panose="020B0502020104020203" pitchFamily="34" charset="0"/>
            </a:rPr>
            <a:t>Árbol de Decisión</a:t>
          </a:r>
          <a:endParaRPr lang="en-GB" dirty="0">
            <a:latin typeface="Gill Sans MT" panose="020B0502020104020203" pitchFamily="34" charset="0"/>
          </a:endParaRPr>
        </a:p>
      </dgm:t>
    </dgm:pt>
    <dgm:pt modelId="{4B33996C-18E8-4F45-A84D-606B0A211E59}" type="parTrans" cxnId="{AC66677B-B68F-49A0-B9EF-18DFF4D4F149}">
      <dgm:prSet/>
      <dgm:spPr/>
      <dgm:t>
        <a:bodyPr/>
        <a:lstStyle/>
        <a:p>
          <a:endParaRPr lang="en-GB"/>
        </a:p>
      </dgm:t>
    </dgm:pt>
    <dgm:pt modelId="{8A1811A6-AB8B-4B58-9A63-3035665B06D2}" type="sibTrans" cxnId="{AC66677B-B68F-49A0-B9EF-18DFF4D4F149}">
      <dgm:prSet/>
      <dgm:spPr/>
      <dgm:t>
        <a:bodyPr/>
        <a:lstStyle/>
        <a:p>
          <a:endParaRPr lang="en-GB"/>
        </a:p>
      </dgm:t>
    </dgm:pt>
    <dgm:pt modelId="{790A4569-1E3B-4807-A5EB-86EE9111C5D6}">
      <dgm:prSet phldrT="[Texto]"/>
      <dgm:spPr>
        <a:solidFill>
          <a:srgbClr val="0070C0"/>
        </a:solidFill>
      </dgm:spPr>
      <dgm:t>
        <a:bodyPr/>
        <a:lstStyle/>
        <a:p>
          <a:pPr algn="ctr"/>
          <a:r>
            <a:rPr lang="es-CO" dirty="0" err="1">
              <a:latin typeface="Gill Sans MT" panose="020B0502020104020203" pitchFamily="34" charset="0"/>
            </a:rPr>
            <a:t>Random</a:t>
          </a:r>
          <a:r>
            <a:rPr lang="es-CO" dirty="0">
              <a:latin typeface="Gill Sans MT" panose="020B0502020104020203" pitchFamily="34" charset="0"/>
            </a:rPr>
            <a:t> Forest</a:t>
          </a:r>
          <a:endParaRPr lang="en-GB" dirty="0">
            <a:latin typeface="Gill Sans MT" panose="020B0502020104020203" pitchFamily="34" charset="0"/>
          </a:endParaRPr>
        </a:p>
      </dgm:t>
    </dgm:pt>
    <dgm:pt modelId="{F1AE4C32-000C-403E-B28D-FDC65D359C76}" type="parTrans" cxnId="{408B4FC8-B665-4DEA-BFC8-BF3EEBE7A423}">
      <dgm:prSet/>
      <dgm:spPr/>
      <dgm:t>
        <a:bodyPr/>
        <a:lstStyle/>
        <a:p>
          <a:endParaRPr lang="en-GB"/>
        </a:p>
      </dgm:t>
    </dgm:pt>
    <dgm:pt modelId="{8B73E8AC-A714-4BED-9383-693471E1B813}" type="sibTrans" cxnId="{408B4FC8-B665-4DEA-BFC8-BF3EEBE7A423}">
      <dgm:prSet/>
      <dgm:spPr/>
      <dgm:t>
        <a:bodyPr/>
        <a:lstStyle/>
        <a:p>
          <a:endParaRPr lang="en-GB"/>
        </a:p>
      </dgm:t>
    </dgm:pt>
    <dgm:pt modelId="{6BAE8335-09AA-4892-A487-A8EA124B7A1B}">
      <dgm:prSet phldrT="[Texto]"/>
      <dgm:spPr>
        <a:solidFill>
          <a:srgbClr val="0070C0"/>
        </a:solidFill>
      </dgm:spPr>
      <dgm:t>
        <a:bodyPr/>
        <a:lstStyle/>
        <a:p>
          <a:pPr algn="ctr"/>
          <a:r>
            <a:rPr lang="es-CO" dirty="0" err="1">
              <a:latin typeface="Gill Sans MT" panose="020B0502020104020203" pitchFamily="34" charset="0"/>
            </a:rPr>
            <a:t>Gradient</a:t>
          </a:r>
          <a:r>
            <a:rPr lang="es-CO" dirty="0">
              <a:latin typeface="Gill Sans MT" panose="020B0502020104020203" pitchFamily="34" charset="0"/>
            </a:rPr>
            <a:t> </a:t>
          </a:r>
          <a:r>
            <a:rPr lang="es-CO" dirty="0" err="1">
              <a:latin typeface="Gill Sans MT" panose="020B0502020104020203" pitchFamily="34" charset="0"/>
            </a:rPr>
            <a:t>Boosting</a:t>
          </a:r>
          <a:endParaRPr lang="en-GB" dirty="0">
            <a:latin typeface="Gill Sans MT" panose="020B0502020104020203" pitchFamily="34" charset="0"/>
          </a:endParaRPr>
        </a:p>
      </dgm:t>
    </dgm:pt>
    <dgm:pt modelId="{1670A483-651F-4F32-8E6B-DC5D57884A19}" type="parTrans" cxnId="{B12C7CF6-4774-4B16-8A92-64F71204D197}">
      <dgm:prSet/>
      <dgm:spPr/>
      <dgm:t>
        <a:bodyPr/>
        <a:lstStyle/>
        <a:p>
          <a:endParaRPr lang="en-GB"/>
        </a:p>
      </dgm:t>
    </dgm:pt>
    <dgm:pt modelId="{FB5F0E6D-24E7-40CC-ABB6-6574B756C037}" type="sibTrans" cxnId="{B12C7CF6-4774-4B16-8A92-64F71204D197}">
      <dgm:prSet/>
      <dgm:spPr/>
      <dgm:t>
        <a:bodyPr/>
        <a:lstStyle/>
        <a:p>
          <a:endParaRPr lang="en-GB"/>
        </a:p>
      </dgm:t>
    </dgm:pt>
    <dgm:pt modelId="{9473F406-7B25-4A2F-A2D3-C841F32F1D81}" type="pres">
      <dgm:prSet presAssocID="{4061D6BF-1CC2-46BA-9149-BA232C01BD4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E59BA0D-432E-43DA-A54F-2955173D36D0}" type="pres">
      <dgm:prSet presAssocID="{A48CBFA0-3A01-4EA9-BB4D-347530BA2B3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85DCD85-23A8-42C3-ACE0-65A57E5115D6}" type="pres">
      <dgm:prSet presAssocID="{8A1811A6-AB8B-4B58-9A63-3035665B06D2}" presName="spacer" presStyleCnt="0"/>
      <dgm:spPr/>
    </dgm:pt>
    <dgm:pt modelId="{26CBACA5-DF07-4410-A241-58EEEA0FE36A}" type="pres">
      <dgm:prSet presAssocID="{790A4569-1E3B-4807-A5EB-86EE9111C5D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6ED7057-5455-4BB4-97BB-0829ACD68546}" type="pres">
      <dgm:prSet presAssocID="{8B73E8AC-A714-4BED-9383-693471E1B813}" presName="spacer" presStyleCnt="0"/>
      <dgm:spPr/>
    </dgm:pt>
    <dgm:pt modelId="{18343E14-53C8-47C7-9346-FA3955E18A2B}" type="pres">
      <dgm:prSet presAssocID="{6BAE8335-09AA-4892-A487-A8EA124B7A1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C66677B-B68F-49A0-B9EF-18DFF4D4F149}" srcId="{4061D6BF-1CC2-46BA-9149-BA232C01BD4C}" destId="{A48CBFA0-3A01-4EA9-BB4D-347530BA2B39}" srcOrd="0" destOrd="0" parTransId="{4B33996C-18E8-4F45-A84D-606B0A211E59}" sibTransId="{8A1811A6-AB8B-4B58-9A63-3035665B06D2}"/>
    <dgm:cxn modelId="{B12C7CF6-4774-4B16-8A92-64F71204D197}" srcId="{4061D6BF-1CC2-46BA-9149-BA232C01BD4C}" destId="{6BAE8335-09AA-4892-A487-A8EA124B7A1B}" srcOrd="2" destOrd="0" parTransId="{1670A483-651F-4F32-8E6B-DC5D57884A19}" sibTransId="{FB5F0E6D-24E7-40CC-ABB6-6574B756C037}"/>
    <dgm:cxn modelId="{12949487-D451-4BA3-AC1A-32370D88F9E0}" type="presOf" srcId="{6BAE8335-09AA-4892-A487-A8EA124B7A1B}" destId="{18343E14-53C8-47C7-9346-FA3955E18A2B}" srcOrd="0" destOrd="0" presId="urn:microsoft.com/office/officeart/2005/8/layout/vList2"/>
    <dgm:cxn modelId="{6A09D332-BB2E-40E4-9CDB-C671B1E4FB8D}" type="presOf" srcId="{790A4569-1E3B-4807-A5EB-86EE9111C5D6}" destId="{26CBACA5-DF07-4410-A241-58EEEA0FE36A}" srcOrd="0" destOrd="0" presId="urn:microsoft.com/office/officeart/2005/8/layout/vList2"/>
    <dgm:cxn modelId="{3FDD81F7-8B97-42EB-AF93-F27470007B64}" type="presOf" srcId="{4061D6BF-1CC2-46BA-9149-BA232C01BD4C}" destId="{9473F406-7B25-4A2F-A2D3-C841F32F1D81}" srcOrd="0" destOrd="0" presId="urn:microsoft.com/office/officeart/2005/8/layout/vList2"/>
    <dgm:cxn modelId="{408B4FC8-B665-4DEA-BFC8-BF3EEBE7A423}" srcId="{4061D6BF-1CC2-46BA-9149-BA232C01BD4C}" destId="{790A4569-1E3B-4807-A5EB-86EE9111C5D6}" srcOrd="1" destOrd="0" parTransId="{F1AE4C32-000C-403E-B28D-FDC65D359C76}" sibTransId="{8B73E8AC-A714-4BED-9383-693471E1B813}"/>
    <dgm:cxn modelId="{7CB29CD0-5D85-441F-8F06-9213F92279DE}" type="presOf" srcId="{A48CBFA0-3A01-4EA9-BB4D-347530BA2B39}" destId="{7E59BA0D-432E-43DA-A54F-2955173D36D0}" srcOrd="0" destOrd="0" presId="urn:microsoft.com/office/officeart/2005/8/layout/vList2"/>
    <dgm:cxn modelId="{40F68B32-AF62-4207-9E70-6E73D8B1D18E}" type="presParOf" srcId="{9473F406-7B25-4A2F-A2D3-C841F32F1D81}" destId="{7E59BA0D-432E-43DA-A54F-2955173D36D0}" srcOrd="0" destOrd="0" presId="urn:microsoft.com/office/officeart/2005/8/layout/vList2"/>
    <dgm:cxn modelId="{B99F85CD-809E-4416-AB50-0A46A14AB3E8}" type="presParOf" srcId="{9473F406-7B25-4A2F-A2D3-C841F32F1D81}" destId="{985DCD85-23A8-42C3-ACE0-65A57E5115D6}" srcOrd="1" destOrd="0" presId="urn:microsoft.com/office/officeart/2005/8/layout/vList2"/>
    <dgm:cxn modelId="{BCA9AB33-9603-40C9-8EFE-7ECCC8B6A649}" type="presParOf" srcId="{9473F406-7B25-4A2F-A2D3-C841F32F1D81}" destId="{26CBACA5-DF07-4410-A241-58EEEA0FE36A}" srcOrd="2" destOrd="0" presId="urn:microsoft.com/office/officeart/2005/8/layout/vList2"/>
    <dgm:cxn modelId="{CD3FCD1E-4808-4B65-81D6-41881774BF29}" type="presParOf" srcId="{9473F406-7B25-4A2F-A2D3-C841F32F1D81}" destId="{56ED7057-5455-4BB4-97BB-0829ACD68546}" srcOrd="3" destOrd="0" presId="urn:microsoft.com/office/officeart/2005/8/layout/vList2"/>
    <dgm:cxn modelId="{54758891-3306-4130-A071-CF6B72E1C0D6}" type="presParOf" srcId="{9473F406-7B25-4A2F-A2D3-C841F32F1D81}" destId="{18343E14-53C8-47C7-9346-FA3955E18A2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061D6BF-1CC2-46BA-9149-BA232C01BD4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58D7BF9-3E8A-4C82-8EED-B0E36C9ECE51}">
      <dgm:prSet phldrT="[Texto]"/>
      <dgm:spPr>
        <a:solidFill>
          <a:srgbClr val="0070C0"/>
        </a:solidFill>
      </dgm:spPr>
      <dgm:t>
        <a:bodyPr/>
        <a:lstStyle/>
        <a:p>
          <a:pPr algn="ctr"/>
          <a:r>
            <a:rPr lang="es-CO" dirty="0" err="1"/>
            <a:t>Support</a:t>
          </a:r>
          <a:r>
            <a:rPr lang="es-CO" dirty="0"/>
            <a:t> Vector Machine</a:t>
          </a:r>
          <a:endParaRPr lang="en-GB" dirty="0"/>
        </a:p>
      </dgm:t>
    </dgm:pt>
    <dgm:pt modelId="{D87B2AD6-A2D1-47BC-8C0C-9B015D9B20F5}" type="parTrans" cxnId="{B9BF126E-A46F-4322-8415-C1C2D9F98F56}">
      <dgm:prSet/>
      <dgm:spPr/>
      <dgm:t>
        <a:bodyPr/>
        <a:lstStyle/>
        <a:p>
          <a:endParaRPr lang="en-GB"/>
        </a:p>
      </dgm:t>
    </dgm:pt>
    <dgm:pt modelId="{039778E4-584A-43F5-8828-9654B4D3FA37}" type="sibTrans" cxnId="{B9BF126E-A46F-4322-8415-C1C2D9F98F56}">
      <dgm:prSet/>
      <dgm:spPr/>
      <dgm:t>
        <a:bodyPr/>
        <a:lstStyle/>
        <a:p>
          <a:endParaRPr lang="en-GB"/>
        </a:p>
      </dgm:t>
    </dgm:pt>
    <dgm:pt modelId="{9473F406-7B25-4A2F-A2D3-C841F32F1D81}" type="pres">
      <dgm:prSet presAssocID="{4061D6BF-1CC2-46BA-9149-BA232C01BD4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B5F8EA8-2AB5-43D4-99B4-95ABBC7FEC9A}" type="pres">
      <dgm:prSet presAssocID="{058D7BF9-3E8A-4C82-8EED-B0E36C9ECE5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9BF126E-A46F-4322-8415-C1C2D9F98F56}" srcId="{4061D6BF-1CC2-46BA-9149-BA232C01BD4C}" destId="{058D7BF9-3E8A-4C82-8EED-B0E36C9ECE51}" srcOrd="0" destOrd="0" parTransId="{D87B2AD6-A2D1-47BC-8C0C-9B015D9B20F5}" sibTransId="{039778E4-584A-43F5-8828-9654B4D3FA37}"/>
    <dgm:cxn modelId="{3FDD81F7-8B97-42EB-AF93-F27470007B64}" type="presOf" srcId="{4061D6BF-1CC2-46BA-9149-BA232C01BD4C}" destId="{9473F406-7B25-4A2F-A2D3-C841F32F1D81}" srcOrd="0" destOrd="0" presId="urn:microsoft.com/office/officeart/2005/8/layout/vList2"/>
    <dgm:cxn modelId="{4E14A02D-9C3C-48F7-949B-09239D222C60}" type="presOf" srcId="{058D7BF9-3E8A-4C82-8EED-B0E36C9ECE51}" destId="{8B5F8EA8-2AB5-43D4-99B4-95ABBC7FEC9A}" srcOrd="0" destOrd="0" presId="urn:microsoft.com/office/officeart/2005/8/layout/vList2"/>
    <dgm:cxn modelId="{C8B831C0-2291-406E-9805-90171FC72E6E}" type="presParOf" srcId="{9473F406-7B25-4A2F-A2D3-C841F32F1D81}" destId="{8B5F8EA8-2AB5-43D4-99B4-95ABBC7FEC9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01A31E-9AF8-483B-BE26-5A8CBD47B5A7}">
      <dsp:nvSpPr>
        <dsp:cNvPr id="0" name=""/>
        <dsp:cNvSpPr/>
      </dsp:nvSpPr>
      <dsp:spPr>
        <a:xfrm rot="5400000">
          <a:off x="1323246" y="2403131"/>
          <a:ext cx="2149157" cy="244674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EDF9C1-4972-4467-A3CC-277A5BE6C698}">
      <dsp:nvSpPr>
        <dsp:cNvPr id="0" name=""/>
        <dsp:cNvSpPr/>
      </dsp:nvSpPr>
      <dsp:spPr>
        <a:xfrm>
          <a:off x="753850" y="20747"/>
          <a:ext cx="3617916" cy="2532424"/>
        </a:xfrm>
        <a:prstGeom prst="roundRect">
          <a:avLst>
            <a:gd name="adj" fmla="val 16670"/>
          </a:avLst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900" kern="1200" dirty="0">
              <a:latin typeface="Gill Sans MT" panose="020B0502020104020203" pitchFamily="34" charset="0"/>
              <a:cs typeface="Helvetica" panose="020B0604020202020204" pitchFamily="34" charset="0"/>
            </a:rPr>
            <a:t>Determinar el riesgo de que un cliente no realice el pago de su obligación adquirida durante un año</a:t>
          </a:r>
          <a:endParaRPr lang="en-GB" sz="2900" kern="1200" dirty="0">
            <a:latin typeface="Gill Sans MT" panose="020B0502020104020203" pitchFamily="34" charset="0"/>
            <a:cs typeface="Helvetica" panose="020B0604020202020204" pitchFamily="34" charset="0"/>
          </a:endParaRPr>
        </a:p>
      </dsp:txBody>
      <dsp:txXfrm>
        <a:off x="877495" y="144392"/>
        <a:ext cx="3370626" cy="2285134"/>
      </dsp:txXfrm>
    </dsp:sp>
    <dsp:sp modelId="{AD81F89A-96F9-4A7B-9BA2-EAF77697950C}">
      <dsp:nvSpPr>
        <dsp:cNvPr id="0" name=""/>
        <dsp:cNvSpPr/>
      </dsp:nvSpPr>
      <dsp:spPr>
        <a:xfrm>
          <a:off x="4371766" y="262271"/>
          <a:ext cx="2631327" cy="2046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4A58DB-783F-4088-938E-832215F41F40}">
      <dsp:nvSpPr>
        <dsp:cNvPr id="0" name=""/>
        <dsp:cNvSpPr/>
      </dsp:nvSpPr>
      <dsp:spPr>
        <a:xfrm>
          <a:off x="3753487" y="2865495"/>
          <a:ext cx="3617916" cy="2532424"/>
        </a:xfrm>
        <a:prstGeom prst="roundRect">
          <a:avLst>
            <a:gd name="adj" fmla="val 16670"/>
          </a:avLst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200" kern="1200" dirty="0">
              <a:latin typeface="Gill Sans MT" panose="020B0502020104020203" pitchFamily="34" charset="0"/>
              <a:cs typeface="Helvetica" panose="020B0604020202020204" pitchFamily="34" charset="0"/>
            </a:rPr>
            <a:t>Base de datos con la traza digital de las transacciones</a:t>
          </a:r>
          <a:endParaRPr lang="en-GB" sz="3200" kern="1200" dirty="0">
            <a:latin typeface="Gill Sans MT" panose="020B0502020104020203" pitchFamily="34" charset="0"/>
            <a:cs typeface="Helvetica" panose="020B0604020202020204" pitchFamily="34" charset="0"/>
          </a:endParaRPr>
        </a:p>
      </dsp:txBody>
      <dsp:txXfrm>
        <a:off x="3877132" y="2989140"/>
        <a:ext cx="3370626" cy="22851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FE48A5-5358-4EEB-976C-D1F754895046}">
      <dsp:nvSpPr>
        <dsp:cNvPr id="0" name=""/>
        <dsp:cNvSpPr/>
      </dsp:nvSpPr>
      <dsp:spPr>
        <a:xfrm>
          <a:off x="0" y="475514"/>
          <a:ext cx="9200292" cy="751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045" tIns="374904" rIns="71404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Suma monetaria de las transacciones financieras</a:t>
          </a:r>
          <a:endParaRPr lang="en-GB" sz="1800" kern="1200" dirty="0"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0" y="475514"/>
        <a:ext cx="9200292" cy="751275"/>
      </dsp:txXfrm>
    </dsp:sp>
    <dsp:sp modelId="{DE56096F-53EF-480C-B483-F88D449C2566}">
      <dsp:nvSpPr>
        <dsp:cNvPr id="0" name=""/>
        <dsp:cNvSpPr/>
      </dsp:nvSpPr>
      <dsp:spPr>
        <a:xfrm>
          <a:off x="460014" y="209834"/>
          <a:ext cx="6440204" cy="531360"/>
        </a:xfrm>
        <a:prstGeom prst="roundRect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424" tIns="0" rIns="24342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err="1">
              <a:latin typeface="Gill Sans MT" panose="020B0502020104020203" pitchFamily="34" charset="0"/>
            </a:rPr>
            <a:t>valor_total_transferido</a:t>
          </a:r>
          <a:endParaRPr lang="en-GB" sz="1800" kern="1200" dirty="0"/>
        </a:p>
      </dsp:txBody>
      <dsp:txXfrm>
        <a:off x="485953" y="235773"/>
        <a:ext cx="6388326" cy="479482"/>
      </dsp:txXfrm>
    </dsp:sp>
    <dsp:sp modelId="{DBF4E784-890F-42B3-BADA-22D952899DCB}">
      <dsp:nvSpPr>
        <dsp:cNvPr id="0" name=""/>
        <dsp:cNvSpPr/>
      </dsp:nvSpPr>
      <dsp:spPr>
        <a:xfrm>
          <a:off x="0" y="1589669"/>
          <a:ext cx="9200292" cy="751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045" tIns="374904" rIns="71404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Número de transacciones financieras exitosas</a:t>
          </a:r>
          <a:endParaRPr lang="en-GB" sz="1800" kern="1200" dirty="0"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0" y="1589669"/>
        <a:ext cx="9200292" cy="751275"/>
      </dsp:txXfrm>
    </dsp:sp>
    <dsp:sp modelId="{21170D5A-B8B4-4D36-93B4-B644FEBB400F}">
      <dsp:nvSpPr>
        <dsp:cNvPr id="0" name=""/>
        <dsp:cNvSpPr/>
      </dsp:nvSpPr>
      <dsp:spPr>
        <a:xfrm>
          <a:off x="460014" y="1323989"/>
          <a:ext cx="6440204" cy="531360"/>
        </a:xfrm>
        <a:prstGeom prst="roundRect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424" tIns="0" rIns="24342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err="1">
              <a:latin typeface="Gill Sans MT" panose="020B0502020104020203" pitchFamily="34" charset="0"/>
            </a:rPr>
            <a:t>n_transacciones_exitosas</a:t>
          </a:r>
          <a:endParaRPr lang="en-GB" sz="1800" kern="1200" dirty="0"/>
        </a:p>
      </dsp:txBody>
      <dsp:txXfrm>
        <a:off x="485953" y="1349928"/>
        <a:ext cx="6388326" cy="479482"/>
      </dsp:txXfrm>
    </dsp:sp>
    <dsp:sp modelId="{88623523-E130-46EE-BF9C-D62BE5230B26}">
      <dsp:nvSpPr>
        <dsp:cNvPr id="0" name=""/>
        <dsp:cNvSpPr/>
      </dsp:nvSpPr>
      <dsp:spPr>
        <a:xfrm>
          <a:off x="0" y="2703824"/>
          <a:ext cx="9200292" cy="751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045" tIns="374904" rIns="71404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Valor medio dinero movido por transacción </a:t>
          </a:r>
          <a:endParaRPr lang="en-GB" sz="1800" kern="1200" dirty="0"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0" y="2703824"/>
        <a:ext cx="9200292" cy="751275"/>
      </dsp:txXfrm>
    </dsp:sp>
    <dsp:sp modelId="{86380F05-BD51-4C87-BB0D-CA44E5FC167D}">
      <dsp:nvSpPr>
        <dsp:cNvPr id="0" name=""/>
        <dsp:cNvSpPr/>
      </dsp:nvSpPr>
      <dsp:spPr>
        <a:xfrm>
          <a:off x="460014" y="2438144"/>
          <a:ext cx="6440204" cy="531360"/>
        </a:xfrm>
        <a:prstGeom prst="roundRect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424" tIns="0" rIns="24342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err="1">
              <a:latin typeface="Gill Sans MT" panose="020B0502020104020203" pitchFamily="34" charset="0"/>
            </a:rPr>
            <a:t>val_por_transaccion</a:t>
          </a:r>
          <a:endParaRPr lang="en-GB" sz="1800" kern="1200" dirty="0"/>
        </a:p>
      </dsp:txBody>
      <dsp:txXfrm>
        <a:off x="485953" y="2464083"/>
        <a:ext cx="6388326" cy="479482"/>
      </dsp:txXfrm>
    </dsp:sp>
    <dsp:sp modelId="{3FCD7014-4A2D-4667-9586-D511097A0CE8}">
      <dsp:nvSpPr>
        <dsp:cNvPr id="0" name=""/>
        <dsp:cNvSpPr/>
      </dsp:nvSpPr>
      <dsp:spPr>
        <a:xfrm>
          <a:off x="0" y="3817980"/>
          <a:ext cx="9200292" cy="751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045" tIns="374904" rIns="71404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Cantidad de medios diferentes usados para realizar alguna transacción</a:t>
          </a:r>
          <a:endParaRPr lang="en-GB" sz="1800" kern="1200" dirty="0"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0" y="3817980"/>
        <a:ext cx="9200292" cy="751275"/>
      </dsp:txXfrm>
    </dsp:sp>
    <dsp:sp modelId="{63647D74-5E7C-4CBF-9FC3-F341FB8CB92E}">
      <dsp:nvSpPr>
        <dsp:cNvPr id="0" name=""/>
        <dsp:cNvSpPr/>
      </dsp:nvSpPr>
      <dsp:spPr>
        <a:xfrm>
          <a:off x="460014" y="3552300"/>
          <a:ext cx="6440204" cy="531360"/>
        </a:xfrm>
        <a:prstGeom prst="roundRect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424" tIns="0" rIns="24342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err="1">
              <a:latin typeface="Helvetica" panose="020B0604020202020204" pitchFamily="34" charset="0"/>
              <a:cs typeface="Helvetica" panose="020B0604020202020204" pitchFamily="34" charset="0"/>
            </a:rPr>
            <a:t>disposit</a:t>
          </a:r>
          <a:endParaRPr lang="en-GB" sz="1800" kern="1200" dirty="0"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485953" y="3578239"/>
        <a:ext cx="6388326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2CE714-8108-456C-BC8C-67B11A61FB42}">
      <dsp:nvSpPr>
        <dsp:cNvPr id="0" name=""/>
        <dsp:cNvSpPr/>
      </dsp:nvSpPr>
      <dsp:spPr>
        <a:xfrm>
          <a:off x="3768959" y="2199425"/>
          <a:ext cx="1053448" cy="17615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3790" y="0"/>
              </a:lnTo>
              <a:lnTo>
                <a:pt x="713790" y="1761585"/>
              </a:lnTo>
              <a:lnTo>
                <a:pt x="1053448" y="176158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DE3702-14F2-4012-A1D7-3F3402F95D33}">
      <dsp:nvSpPr>
        <dsp:cNvPr id="0" name=""/>
        <dsp:cNvSpPr/>
      </dsp:nvSpPr>
      <dsp:spPr>
        <a:xfrm>
          <a:off x="3768959" y="2199425"/>
          <a:ext cx="1053448" cy="609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3790" y="0"/>
              </a:lnTo>
              <a:lnTo>
                <a:pt x="713790" y="609979"/>
              </a:lnTo>
              <a:lnTo>
                <a:pt x="1053448" y="60997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86F0B8-8B1A-4B2E-984C-AA5DC253DEA5}">
      <dsp:nvSpPr>
        <dsp:cNvPr id="0" name=""/>
        <dsp:cNvSpPr/>
      </dsp:nvSpPr>
      <dsp:spPr>
        <a:xfrm>
          <a:off x="3768959" y="1661994"/>
          <a:ext cx="1053448" cy="537431"/>
        </a:xfrm>
        <a:custGeom>
          <a:avLst/>
          <a:gdLst/>
          <a:ahLst/>
          <a:cxnLst/>
          <a:rect l="0" t="0" r="0" b="0"/>
          <a:pathLst>
            <a:path>
              <a:moveTo>
                <a:pt x="0" y="537431"/>
              </a:moveTo>
              <a:lnTo>
                <a:pt x="713790" y="537431"/>
              </a:lnTo>
              <a:lnTo>
                <a:pt x="713790" y="0"/>
              </a:lnTo>
              <a:lnTo>
                <a:pt x="1053448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69E649-FEDF-4AA9-8E29-58711403EBBD}">
      <dsp:nvSpPr>
        <dsp:cNvPr id="0" name=""/>
        <dsp:cNvSpPr/>
      </dsp:nvSpPr>
      <dsp:spPr>
        <a:xfrm>
          <a:off x="3768959" y="517982"/>
          <a:ext cx="1053448" cy="1681443"/>
        </a:xfrm>
        <a:custGeom>
          <a:avLst/>
          <a:gdLst/>
          <a:ahLst/>
          <a:cxnLst/>
          <a:rect l="0" t="0" r="0" b="0"/>
          <a:pathLst>
            <a:path>
              <a:moveTo>
                <a:pt x="0" y="1681443"/>
              </a:moveTo>
              <a:lnTo>
                <a:pt x="713790" y="1681443"/>
              </a:lnTo>
              <a:lnTo>
                <a:pt x="713790" y="0"/>
              </a:lnTo>
              <a:lnTo>
                <a:pt x="1053448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956EEE-F0D8-4639-AA44-504C8F71C0D9}">
      <dsp:nvSpPr>
        <dsp:cNvPr id="0" name=""/>
        <dsp:cNvSpPr/>
      </dsp:nvSpPr>
      <dsp:spPr>
        <a:xfrm>
          <a:off x="372383" y="1681447"/>
          <a:ext cx="3396576" cy="1035955"/>
        </a:xfrm>
        <a:prstGeom prst="rect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500" kern="1200" dirty="0" err="1">
              <a:latin typeface="Gill Sans MT" panose="020B0502020104020203" pitchFamily="34" charset="0"/>
            </a:rPr>
            <a:t>var_rpta</a:t>
          </a:r>
          <a:endParaRPr lang="en-GB" sz="2500" kern="1200" dirty="0">
            <a:latin typeface="Gill Sans MT" panose="020B0502020104020203" pitchFamily="34" charset="0"/>
          </a:endParaRPr>
        </a:p>
      </dsp:txBody>
      <dsp:txXfrm>
        <a:off x="372383" y="1681447"/>
        <a:ext cx="3396576" cy="1035955"/>
      </dsp:txXfrm>
    </dsp:sp>
    <dsp:sp modelId="{9AD0F5C5-CADA-48C7-A7A8-A6FE84012261}">
      <dsp:nvSpPr>
        <dsp:cNvPr id="0" name=""/>
        <dsp:cNvSpPr/>
      </dsp:nvSpPr>
      <dsp:spPr>
        <a:xfrm>
          <a:off x="4822408" y="4"/>
          <a:ext cx="3396576" cy="1035955"/>
        </a:xfrm>
        <a:prstGeom prst="rect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500" kern="1200" dirty="0" err="1">
              <a:latin typeface="Gill Sans MT" panose="020B0502020104020203" pitchFamily="34" charset="0"/>
            </a:rPr>
            <a:t>valor_total_transferido</a:t>
          </a:r>
          <a:endParaRPr lang="en-GB" sz="2500" kern="1200" dirty="0">
            <a:latin typeface="Gill Sans MT" panose="020B0502020104020203" pitchFamily="34" charset="0"/>
          </a:endParaRPr>
        </a:p>
      </dsp:txBody>
      <dsp:txXfrm>
        <a:off x="4822408" y="4"/>
        <a:ext cx="3396576" cy="1035955"/>
      </dsp:txXfrm>
    </dsp:sp>
    <dsp:sp modelId="{6A355319-2CDB-4C69-B380-BB4BFEF4BA14}">
      <dsp:nvSpPr>
        <dsp:cNvPr id="0" name=""/>
        <dsp:cNvSpPr/>
      </dsp:nvSpPr>
      <dsp:spPr>
        <a:xfrm>
          <a:off x="4822408" y="1144016"/>
          <a:ext cx="3396576" cy="1035955"/>
        </a:xfrm>
        <a:prstGeom prst="rect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500" kern="1200" dirty="0" err="1">
              <a:latin typeface="Gill Sans MT" panose="020B0502020104020203" pitchFamily="34" charset="0"/>
            </a:rPr>
            <a:t>n_transacciones_exitosas</a:t>
          </a:r>
          <a:endParaRPr lang="en-GB" sz="2500" kern="1200" dirty="0">
            <a:latin typeface="Gill Sans MT" panose="020B0502020104020203" pitchFamily="34" charset="0"/>
          </a:endParaRPr>
        </a:p>
      </dsp:txBody>
      <dsp:txXfrm>
        <a:off x="4822408" y="1144016"/>
        <a:ext cx="3396576" cy="1035955"/>
      </dsp:txXfrm>
    </dsp:sp>
    <dsp:sp modelId="{B9FE93DB-3CD3-4A1C-AC7A-9672A58D91FF}">
      <dsp:nvSpPr>
        <dsp:cNvPr id="0" name=""/>
        <dsp:cNvSpPr/>
      </dsp:nvSpPr>
      <dsp:spPr>
        <a:xfrm>
          <a:off x="4822408" y="2291426"/>
          <a:ext cx="3396576" cy="1035955"/>
        </a:xfrm>
        <a:prstGeom prst="rect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500" kern="1200" dirty="0" err="1">
              <a:latin typeface="Gill Sans MT" panose="020B0502020104020203" pitchFamily="34" charset="0"/>
            </a:rPr>
            <a:t>val_por_transacción</a:t>
          </a:r>
          <a:endParaRPr lang="en-GB" sz="2500" kern="1200" dirty="0">
            <a:latin typeface="Gill Sans MT" panose="020B0502020104020203" pitchFamily="34" charset="0"/>
          </a:endParaRPr>
        </a:p>
      </dsp:txBody>
      <dsp:txXfrm>
        <a:off x="4822408" y="2291426"/>
        <a:ext cx="3396576" cy="1035955"/>
      </dsp:txXfrm>
    </dsp:sp>
    <dsp:sp modelId="{93C1FE1B-42E1-4DB2-9E0E-201C79CF1DC8}">
      <dsp:nvSpPr>
        <dsp:cNvPr id="0" name=""/>
        <dsp:cNvSpPr/>
      </dsp:nvSpPr>
      <dsp:spPr>
        <a:xfrm>
          <a:off x="4822408" y="3443032"/>
          <a:ext cx="3396576" cy="1035955"/>
        </a:xfrm>
        <a:prstGeom prst="rect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500" kern="1200" dirty="0" err="1">
              <a:latin typeface="Gill Sans MT" panose="020B0502020104020203" pitchFamily="34" charset="0"/>
            </a:rPr>
            <a:t>disposit</a:t>
          </a:r>
          <a:endParaRPr lang="en-GB" sz="2500" kern="1200" dirty="0">
            <a:latin typeface="Gill Sans MT" panose="020B0502020104020203" pitchFamily="34" charset="0"/>
          </a:endParaRPr>
        </a:p>
      </dsp:txBody>
      <dsp:txXfrm>
        <a:off x="4822408" y="3443032"/>
        <a:ext cx="3396576" cy="10359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028372-33BC-4B3F-AABB-3BB8A6498D20}">
      <dsp:nvSpPr>
        <dsp:cNvPr id="0" name=""/>
        <dsp:cNvSpPr/>
      </dsp:nvSpPr>
      <dsp:spPr>
        <a:xfrm>
          <a:off x="0" y="312412"/>
          <a:ext cx="4529104" cy="865800"/>
        </a:xfrm>
        <a:prstGeom prst="roundRect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700" kern="1200" dirty="0" err="1">
              <a:latin typeface="Gill Sans MT" panose="020B0502020104020203" pitchFamily="34" charset="0"/>
              <a:cs typeface="Helvetica" panose="020B0604020202020204" pitchFamily="34" charset="0"/>
            </a:rPr>
            <a:t>Logístistico</a:t>
          </a:r>
          <a:endParaRPr lang="en-GB" sz="3700" kern="1200" dirty="0">
            <a:latin typeface="Gill Sans MT" panose="020B0502020104020203" pitchFamily="34" charset="0"/>
            <a:cs typeface="Helvetica" panose="020B0604020202020204" pitchFamily="34" charset="0"/>
          </a:endParaRPr>
        </a:p>
      </dsp:txBody>
      <dsp:txXfrm>
        <a:off x="42265" y="354677"/>
        <a:ext cx="4444574" cy="781270"/>
      </dsp:txXfrm>
    </dsp:sp>
    <dsp:sp modelId="{FCDE53AC-63E8-40CB-8CE6-E4D145B03CB6}">
      <dsp:nvSpPr>
        <dsp:cNvPr id="0" name=""/>
        <dsp:cNvSpPr/>
      </dsp:nvSpPr>
      <dsp:spPr>
        <a:xfrm>
          <a:off x="0" y="1284772"/>
          <a:ext cx="4529104" cy="865800"/>
        </a:xfrm>
        <a:prstGeom prst="roundRect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700" kern="1200" dirty="0" err="1">
              <a:latin typeface="Gill Sans MT" panose="020B0502020104020203" pitchFamily="34" charset="0"/>
            </a:rPr>
            <a:t>Naive</a:t>
          </a:r>
          <a:r>
            <a:rPr lang="es-CO" sz="3700" kern="1200" dirty="0">
              <a:latin typeface="Gill Sans MT" panose="020B0502020104020203" pitchFamily="34" charset="0"/>
            </a:rPr>
            <a:t> Bayes</a:t>
          </a:r>
          <a:endParaRPr lang="en-GB" sz="3700" kern="1200" dirty="0">
            <a:latin typeface="Gill Sans MT" panose="020B0502020104020203" pitchFamily="34" charset="0"/>
          </a:endParaRPr>
        </a:p>
      </dsp:txBody>
      <dsp:txXfrm>
        <a:off x="42265" y="1327037"/>
        <a:ext cx="4444574" cy="781270"/>
      </dsp:txXfrm>
    </dsp:sp>
    <dsp:sp modelId="{4A5F2BFC-2BC1-4B45-94E3-A0CEC6D5B1CC}">
      <dsp:nvSpPr>
        <dsp:cNvPr id="0" name=""/>
        <dsp:cNvSpPr/>
      </dsp:nvSpPr>
      <dsp:spPr>
        <a:xfrm>
          <a:off x="0" y="2257132"/>
          <a:ext cx="4529104" cy="865800"/>
        </a:xfrm>
        <a:prstGeom prst="roundRect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700" kern="1200" dirty="0">
              <a:latin typeface="Gill Sans MT" panose="020B0502020104020203" pitchFamily="34" charset="0"/>
            </a:rPr>
            <a:t>K </a:t>
          </a:r>
          <a:r>
            <a:rPr lang="es-CO" sz="3700" kern="1200" dirty="0" err="1">
              <a:latin typeface="Gill Sans MT" panose="020B0502020104020203" pitchFamily="34" charset="0"/>
            </a:rPr>
            <a:t>Nearest</a:t>
          </a:r>
          <a:r>
            <a:rPr lang="es-CO" sz="3700" kern="1200" dirty="0">
              <a:latin typeface="Gill Sans MT" panose="020B0502020104020203" pitchFamily="34" charset="0"/>
            </a:rPr>
            <a:t> </a:t>
          </a:r>
          <a:r>
            <a:rPr lang="es-CO" sz="3700" kern="1200" dirty="0" err="1">
              <a:latin typeface="Gill Sans MT" panose="020B0502020104020203" pitchFamily="34" charset="0"/>
            </a:rPr>
            <a:t>Neighbors</a:t>
          </a:r>
          <a:endParaRPr lang="en-GB" sz="3700" kern="1200" dirty="0">
            <a:latin typeface="Gill Sans MT" panose="020B0502020104020203" pitchFamily="34" charset="0"/>
          </a:endParaRPr>
        </a:p>
      </dsp:txBody>
      <dsp:txXfrm>
        <a:off x="42265" y="2299397"/>
        <a:ext cx="4444574" cy="7812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59BA0D-432E-43DA-A54F-2955173D36D0}">
      <dsp:nvSpPr>
        <dsp:cNvPr id="0" name=""/>
        <dsp:cNvSpPr/>
      </dsp:nvSpPr>
      <dsp:spPr>
        <a:xfrm>
          <a:off x="0" y="8573"/>
          <a:ext cx="3941804" cy="865800"/>
        </a:xfrm>
        <a:prstGeom prst="roundRect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700" kern="1200" dirty="0">
              <a:latin typeface="Gill Sans MT" panose="020B0502020104020203" pitchFamily="34" charset="0"/>
            </a:rPr>
            <a:t>Árbol de Decisión</a:t>
          </a:r>
          <a:endParaRPr lang="en-GB" sz="3700" kern="1200" dirty="0">
            <a:latin typeface="Gill Sans MT" panose="020B0502020104020203" pitchFamily="34" charset="0"/>
          </a:endParaRPr>
        </a:p>
      </dsp:txBody>
      <dsp:txXfrm>
        <a:off x="42265" y="50838"/>
        <a:ext cx="3857274" cy="781270"/>
      </dsp:txXfrm>
    </dsp:sp>
    <dsp:sp modelId="{26CBACA5-DF07-4410-A241-58EEEA0FE36A}">
      <dsp:nvSpPr>
        <dsp:cNvPr id="0" name=""/>
        <dsp:cNvSpPr/>
      </dsp:nvSpPr>
      <dsp:spPr>
        <a:xfrm>
          <a:off x="0" y="980933"/>
          <a:ext cx="3941804" cy="865800"/>
        </a:xfrm>
        <a:prstGeom prst="roundRect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700" kern="1200" dirty="0" err="1">
              <a:latin typeface="Gill Sans MT" panose="020B0502020104020203" pitchFamily="34" charset="0"/>
            </a:rPr>
            <a:t>Random</a:t>
          </a:r>
          <a:r>
            <a:rPr lang="es-CO" sz="3700" kern="1200" dirty="0">
              <a:latin typeface="Gill Sans MT" panose="020B0502020104020203" pitchFamily="34" charset="0"/>
            </a:rPr>
            <a:t> Forest</a:t>
          </a:r>
          <a:endParaRPr lang="en-GB" sz="3700" kern="1200" dirty="0">
            <a:latin typeface="Gill Sans MT" panose="020B0502020104020203" pitchFamily="34" charset="0"/>
          </a:endParaRPr>
        </a:p>
      </dsp:txBody>
      <dsp:txXfrm>
        <a:off x="42265" y="1023198"/>
        <a:ext cx="3857274" cy="781270"/>
      </dsp:txXfrm>
    </dsp:sp>
    <dsp:sp modelId="{18343E14-53C8-47C7-9346-FA3955E18A2B}">
      <dsp:nvSpPr>
        <dsp:cNvPr id="0" name=""/>
        <dsp:cNvSpPr/>
      </dsp:nvSpPr>
      <dsp:spPr>
        <a:xfrm>
          <a:off x="0" y="1953294"/>
          <a:ext cx="3941804" cy="865800"/>
        </a:xfrm>
        <a:prstGeom prst="roundRect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700" kern="1200" dirty="0" err="1">
              <a:latin typeface="Gill Sans MT" panose="020B0502020104020203" pitchFamily="34" charset="0"/>
            </a:rPr>
            <a:t>Gradient</a:t>
          </a:r>
          <a:r>
            <a:rPr lang="es-CO" sz="3700" kern="1200" dirty="0">
              <a:latin typeface="Gill Sans MT" panose="020B0502020104020203" pitchFamily="34" charset="0"/>
            </a:rPr>
            <a:t> </a:t>
          </a:r>
          <a:r>
            <a:rPr lang="es-CO" sz="3700" kern="1200" dirty="0" err="1">
              <a:latin typeface="Gill Sans MT" panose="020B0502020104020203" pitchFamily="34" charset="0"/>
            </a:rPr>
            <a:t>Boosting</a:t>
          </a:r>
          <a:endParaRPr lang="en-GB" sz="3700" kern="1200" dirty="0">
            <a:latin typeface="Gill Sans MT" panose="020B0502020104020203" pitchFamily="34" charset="0"/>
          </a:endParaRPr>
        </a:p>
      </dsp:txBody>
      <dsp:txXfrm>
        <a:off x="42265" y="1995559"/>
        <a:ext cx="3857274" cy="7812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5F8EA8-2AB5-43D4-99B4-95ABBC7FEC9A}">
      <dsp:nvSpPr>
        <dsp:cNvPr id="0" name=""/>
        <dsp:cNvSpPr/>
      </dsp:nvSpPr>
      <dsp:spPr>
        <a:xfrm>
          <a:off x="0" y="279604"/>
          <a:ext cx="5355967" cy="935415"/>
        </a:xfrm>
        <a:prstGeom prst="roundRect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900" kern="1200" dirty="0" err="1"/>
            <a:t>Support</a:t>
          </a:r>
          <a:r>
            <a:rPr lang="es-CO" sz="3900" kern="1200" dirty="0"/>
            <a:t> Vector Machine</a:t>
          </a:r>
          <a:endParaRPr lang="en-GB" sz="3900" kern="1200" dirty="0"/>
        </a:p>
      </dsp:txBody>
      <dsp:txXfrm>
        <a:off x="45663" y="325267"/>
        <a:ext cx="5264641" cy="84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AD63-53D8-46EB-9475-D6C4E9B1C37B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FF96-6C25-4E46-B54A-BE86C35CE014}" type="slidenum">
              <a:rPr lang="en-GB" smtClean="0"/>
              <a:t>‹Nº›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78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AD63-53D8-46EB-9475-D6C4E9B1C37B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FF96-6C25-4E46-B54A-BE86C35CE01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79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AD63-53D8-46EB-9475-D6C4E9B1C37B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FF96-6C25-4E46-B54A-BE86C35CE01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969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AD63-53D8-46EB-9475-D6C4E9B1C37B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FF96-6C25-4E46-B54A-BE86C35CE01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017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AD63-53D8-46EB-9475-D6C4E9B1C37B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FF96-6C25-4E46-B54A-BE86C35CE014}" type="slidenum">
              <a:rPr lang="en-GB" smtClean="0"/>
              <a:t>‹Nº›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224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AD63-53D8-46EB-9475-D6C4E9B1C37B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FF96-6C25-4E46-B54A-BE86C35CE01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95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AD63-53D8-46EB-9475-D6C4E9B1C37B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FF96-6C25-4E46-B54A-BE86C35CE01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583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AD63-53D8-46EB-9475-D6C4E9B1C37B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FF96-6C25-4E46-B54A-BE86C35CE01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57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AD63-53D8-46EB-9475-D6C4E9B1C37B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FF96-6C25-4E46-B54A-BE86C35CE01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416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C34AD63-53D8-46EB-9475-D6C4E9B1C37B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26FF96-6C25-4E46-B54A-BE86C35CE01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05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AD63-53D8-46EB-9475-D6C4E9B1C37B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FF96-6C25-4E46-B54A-BE86C35CE01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07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C34AD63-53D8-46EB-9475-D6C4E9B1C37B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626FF96-6C25-4E46-B54A-BE86C35CE014}" type="slidenum">
              <a:rPr lang="en-GB" smtClean="0"/>
              <a:t>‹Nº›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18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E818A-68B8-43A2-A802-14B68A0A19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>
                <a:latin typeface="Gill Sans MT" panose="020B0502020104020203" pitchFamily="34" charset="0"/>
                <a:cs typeface="Helvetica" panose="020B0604020202020204" pitchFamily="34" charset="0"/>
              </a:rPr>
              <a:t>Trabajo Final </a:t>
            </a:r>
            <a:br>
              <a:rPr lang="es-CO" dirty="0">
                <a:latin typeface="Gill Sans MT" panose="020B0502020104020203" pitchFamily="34" charset="0"/>
                <a:cs typeface="Helvetica" panose="020B0604020202020204" pitchFamily="34" charset="0"/>
              </a:rPr>
            </a:br>
            <a:r>
              <a:rPr lang="es-CO" dirty="0">
                <a:latin typeface="Gill Sans MT" panose="020B0502020104020203" pitchFamily="34" charset="0"/>
                <a:cs typeface="Helvetica" panose="020B0604020202020204" pitchFamily="34" charset="0"/>
              </a:rPr>
              <a:t>Machine Learning </a:t>
            </a:r>
            <a:endParaRPr lang="en-GB" dirty="0">
              <a:latin typeface="Gill Sans MT" panose="020B0502020104020203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D74748-A386-47D1-B00E-48A5E7508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1059" y="4813967"/>
            <a:ext cx="3924506" cy="1143000"/>
          </a:xfrm>
        </p:spPr>
        <p:txBody>
          <a:bodyPr>
            <a:normAutofit fontScale="62500" lnSpcReduction="20000"/>
          </a:bodyPr>
          <a:lstStyle/>
          <a:p>
            <a:r>
              <a:rPr lang="es-CO" dirty="0" smtClean="0">
                <a:latin typeface="Rockwell" panose="02060603020205020403" pitchFamily="18" charset="0"/>
              </a:rPr>
              <a:t>Katherine </a:t>
            </a:r>
            <a:r>
              <a:rPr lang="es-CO" dirty="0">
                <a:latin typeface="Rockwell" panose="02060603020205020403" pitchFamily="18" charset="0"/>
              </a:rPr>
              <a:t>Ramírez cubillos</a:t>
            </a:r>
          </a:p>
          <a:p>
            <a:r>
              <a:rPr lang="es-CO" dirty="0">
                <a:latin typeface="Rockwell" panose="02060603020205020403" pitchFamily="18" charset="0"/>
              </a:rPr>
              <a:t>Francisco Perea de </a:t>
            </a:r>
            <a:r>
              <a:rPr lang="es-CO" dirty="0" err="1" smtClean="0">
                <a:latin typeface="Rockwell" panose="02060603020205020403" pitchFamily="18" charset="0"/>
              </a:rPr>
              <a:t>Zubiría</a:t>
            </a:r>
            <a:endParaRPr lang="es-CO" dirty="0" smtClean="0">
              <a:latin typeface="Rockwell" panose="02060603020205020403" pitchFamily="18" charset="0"/>
            </a:endParaRPr>
          </a:p>
          <a:p>
            <a:r>
              <a:rPr lang="es-CO" dirty="0" err="1">
                <a:latin typeface="Rockwell" panose="02060603020205020403" pitchFamily="18" charset="0"/>
              </a:rPr>
              <a:t>sebastian</a:t>
            </a:r>
            <a:r>
              <a:rPr lang="es-CO" dirty="0">
                <a:latin typeface="Rockwell" panose="02060603020205020403" pitchFamily="18" charset="0"/>
              </a:rPr>
              <a:t> estepa Andrade</a:t>
            </a:r>
          </a:p>
          <a:p>
            <a:endParaRPr lang="es-CO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231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E71FABF-7626-4F3D-82C4-2FBE69081204}"/>
              </a:ext>
            </a:extLst>
          </p:cNvPr>
          <p:cNvSpPr txBox="1"/>
          <p:nvPr/>
        </p:nvSpPr>
        <p:spPr>
          <a:xfrm>
            <a:off x="492210" y="370702"/>
            <a:ext cx="11207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>
                <a:latin typeface="Rockwell" panose="02060603020205020403" pitchFamily="18" charset="0"/>
                <a:cs typeface="Helvetica" panose="020B0604020202020204" pitchFamily="34" charset="0"/>
              </a:rPr>
              <a:t>Resultados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F29E1E1-7C9E-4354-ADB9-B8B60FBA5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65" y="1062471"/>
            <a:ext cx="9905267" cy="473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26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E71FABF-7626-4F3D-82C4-2FBE69081204}"/>
              </a:ext>
            </a:extLst>
          </p:cNvPr>
          <p:cNvSpPr txBox="1"/>
          <p:nvPr/>
        </p:nvSpPr>
        <p:spPr>
          <a:xfrm>
            <a:off x="492210" y="370702"/>
            <a:ext cx="11207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>
                <a:latin typeface="Rockwell" panose="02060603020205020403" pitchFamily="18" charset="0"/>
                <a:cs typeface="Helvetica" panose="020B0604020202020204" pitchFamily="34" charset="0"/>
              </a:rPr>
              <a:t>Curva ROC</a:t>
            </a:r>
            <a:endParaRPr lang="es-CO" sz="3600" dirty="0">
              <a:latin typeface="Rockwell" panose="02060603020205020403" pitchFamily="18" charset="0"/>
              <a:cs typeface="Helvetica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8DCF4B1-2A27-4BCE-9A8E-C0DFD8678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45" y="1017033"/>
            <a:ext cx="9992508" cy="526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21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E71FABF-7626-4F3D-82C4-2FBE69081204}"/>
              </a:ext>
            </a:extLst>
          </p:cNvPr>
          <p:cNvSpPr txBox="1"/>
          <p:nvPr/>
        </p:nvSpPr>
        <p:spPr>
          <a:xfrm>
            <a:off x="492210" y="370702"/>
            <a:ext cx="11207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>
                <a:latin typeface="Rockwell" panose="02060603020205020403" pitchFamily="18" charset="0"/>
                <a:cs typeface="Helvetica" panose="020B0604020202020204" pitchFamily="34" charset="0"/>
              </a:rPr>
              <a:t>Modelo Escogido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EB3D027-0D18-403D-A894-D15FA3AD0F9E}"/>
              </a:ext>
            </a:extLst>
          </p:cNvPr>
          <p:cNvSpPr txBox="1"/>
          <p:nvPr/>
        </p:nvSpPr>
        <p:spPr>
          <a:xfrm>
            <a:off x="2636107" y="2442506"/>
            <a:ext cx="69197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600" dirty="0" err="1">
                <a:latin typeface="Helvetica" panose="020B0604020202020204" pitchFamily="34" charset="0"/>
                <a:cs typeface="Helvetica" panose="020B0604020202020204" pitchFamily="34" charset="0"/>
              </a:rPr>
              <a:t>Random</a:t>
            </a:r>
            <a:r>
              <a:rPr lang="es-CO" sz="6600" dirty="0">
                <a:latin typeface="Helvetica" panose="020B0604020202020204" pitchFamily="34" charset="0"/>
                <a:cs typeface="Helvetica" panose="020B0604020202020204" pitchFamily="34" charset="0"/>
              </a:rPr>
              <a:t> Forest</a:t>
            </a:r>
            <a:endParaRPr lang="en-GB" sz="6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783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07F5133-4FDF-4D38-966F-4492AA98A1F5}"/>
              </a:ext>
            </a:extLst>
          </p:cNvPr>
          <p:cNvSpPr/>
          <p:nvPr/>
        </p:nvSpPr>
        <p:spPr>
          <a:xfrm>
            <a:off x="0" y="0"/>
            <a:ext cx="4374292" cy="63669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7200" dirty="0">
                <a:solidFill>
                  <a:schemeClr val="tx1"/>
                </a:solidFill>
                <a:latin typeface="Rockwell" panose="02060603020205020403" pitchFamily="18" charset="0"/>
              </a:rPr>
              <a:t>Objetivo</a:t>
            </a:r>
            <a:endParaRPr lang="en-GB" sz="7200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2EDA6448-0CC5-4DAC-AF7A-0713FE6913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0279508"/>
              </p:ext>
            </p:extLst>
          </p:nvPr>
        </p:nvGraphicFramePr>
        <p:xfrm>
          <a:off x="4231503" y="491066"/>
          <a:ext cx="812525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73E72659-4F11-4BA0-8CB6-A2680D7D16CD}"/>
              </a:ext>
            </a:extLst>
          </p:cNvPr>
          <p:cNvSpPr txBox="1"/>
          <p:nvPr/>
        </p:nvSpPr>
        <p:spPr>
          <a:xfrm>
            <a:off x="6096000" y="3920295"/>
            <a:ext cx="138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Gill Sans MT" panose="020B0502020104020203" pitchFamily="34" charset="0"/>
              </a:rPr>
              <a:t>Usando</a:t>
            </a:r>
            <a:endParaRPr lang="en-GB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048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E71FABF-7626-4F3D-82C4-2FBE69081204}"/>
              </a:ext>
            </a:extLst>
          </p:cNvPr>
          <p:cNvSpPr txBox="1"/>
          <p:nvPr/>
        </p:nvSpPr>
        <p:spPr>
          <a:xfrm>
            <a:off x="492210" y="370702"/>
            <a:ext cx="11207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>
                <a:latin typeface="Rockwell" panose="02060603020205020403" pitchFamily="18" charset="0"/>
                <a:cs typeface="Helvetica" panose="020B0604020202020204" pitchFamily="34" charset="0"/>
              </a:rPr>
              <a:t>Base de Datos Riesgo</a:t>
            </a:r>
            <a:endParaRPr lang="en-GB" sz="3600" dirty="0">
              <a:latin typeface="Rockwell" panose="02060603020205020403" pitchFamily="18" charset="0"/>
              <a:cs typeface="Helvetica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9BF395F-700F-4822-9704-B4384D30A4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17"/>
          <a:stretch/>
        </p:blipFill>
        <p:spPr>
          <a:xfrm>
            <a:off x="862011" y="1017033"/>
            <a:ext cx="10467975" cy="489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83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E71FABF-7626-4F3D-82C4-2FBE69081204}"/>
              </a:ext>
            </a:extLst>
          </p:cNvPr>
          <p:cNvSpPr txBox="1"/>
          <p:nvPr/>
        </p:nvSpPr>
        <p:spPr>
          <a:xfrm>
            <a:off x="492210" y="370702"/>
            <a:ext cx="11207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>
                <a:latin typeface="Rockwell" panose="02060603020205020403" pitchFamily="18" charset="0"/>
                <a:cs typeface="Helvetica" panose="020B0604020202020204" pitchFamily="34" charset="0"/>
              </a:rPr>
              <a:t>Base de Datos Traza Digital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EB3A8F-E081-49DE-857A-97F0C69136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56" r="116"/>
          <a:stretch/>
        </p:blipFill>
        <p:spPr>
          <a:xfrm>
            <a:off x="768177" y="1017033"/>
            <a:ext cx="10655643" cy="532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544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E71FABF-7626-4F3D-82C4-2FBE69081204}"/>
              </a:ext>
            </a:extLst>
          </p:cNvPr>
          <p:cNvSpPr txBox="1"/>
          <p:nvPr/>
        </p:nvSpPr>
        <p:spPr>
          <a:xfrm>
            <a:off x="492210" y="370702"/>
            <a:ext cx="11207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>
                <a:latin typeface="Rockwell" panose="02060603020205020403" pitchFamily="18" charset="0"/>
                <a:cs typeface="Helvetica" panose="020B0604020202020204" pitchFamily="34" charset="0"/>
              </a:rPr>
              <a:t>Variables Creadas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201B63FD-E7BA-4621-B508-D2948886A6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2985948"/>
              </p:ext>
            </p:extLst>
          </p:nvPr>
        </p:nvGraphicFramePr>
        <p:xfrm>
          <a:off x="1495853" y="1175380"/>
          <a:ext cx="9200292" cy="477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4697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E71FABF-7626-4F3D-82C4-2FBE69081204}"/>
              </a:ext>
            </a:extLst>
          </p:cNvPr>
          <p:cNvSpPr txBox="1"/>
          <p:nvPr/>
        </p:nvSpPr>
        <p:spPr>
          <a:xfrm>
            <a:off x="492210" y="370702"/>
            <a:ext cx="11207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>
                <a:latin typeface="Rockwell" panose="02060603020205020403" pitchFamily="18" charset="0"/>
                <a:cs typeface="Helvetica" panose="020B0604020202020204" pitchFamily="34" charset="0"/>
              </a:rPr>
              <a:t>Distribución de la Variable Y</a:t>
            </a:r>
            <a:endParaRPr lang="en-GB" sz="3600" dirty="0">
              <a:latin typeface="Rockwell" panose="02060603020205020403" pitchFamily="18" charset="0"/>
              <a:cs typeface="Helvetica" panose="020B0604020202020204" pitchFamily="34" charset="0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2E2A6EC-80D2-49E9-B869-2E12A2EF974B}"/>
              </a:ext>
            </a:extLst>
          </p:cNvPr>
          <p:cNvCxnSpPr/>
          <p:nvPr/>
        </p:nvCxnSpPr>
        <p:spPr>
          <a:xfrm>
            <a:off x="6095999" y="1124465"/>
            <a:ext cx="0" cy="4782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E555D80A-14C6-4921-9F49-C0FCAEED2B67}"/>
              </a:ext>
            </a:extLst>
          </p:cNvPr>
          <p:cNvSpPr txBox="1"/>
          <p:nvPr/>
        </p:nvSpPr>
        <p:spPr>
          <a:xfrm>
            <a:off x="2625811" y="1325599"/>
            <a:ext cx="156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Gill Sans MT" panose="020B0502020104020203" pitchFamily="34" charset="0"/>
              </a:rPr>
              <a:t>Sin Balanceo</a:t>
            </a:r>
            <a:endParaRPr lang="en-GB" dirty="0">
              <a:latin typeface="Gill Sans MT" panose="020B0502020104020203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01F3B0F-358B-413A-9D49-72AC28976A51}"/>
              </a:ext>
            </a:extLst>
          </p:cNvPr>
          <p:cNvSpPr txBox="1"/>
          <p:nvPr/>
        </p:nvSpPr>
        <p:spPr>
          <a:xfrm>
            <a:off x="8667046" y="1325599"/>
            <a:ext cx="155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Gill Sans MT" panose="020B0502020104020203" pitchFamily="34" charset="0"/>
              </a:rPr>
              <a:t>Con Balanceo</a:t>
            </a:r>
            <a:endParaRPr lang="en-GB" dirty="0">
              <a:latin typeface="Gill Sans MT" panose="020B0502020104020203" pitchFamily="34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3A0CE0F-D445-4183-80E1-70F1A3A68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10" y="1869296"/>
            <a:ext cx="5155970" cy="366310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B4993B8-22EA-4A41-8480-3D628C48E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253" y="1777389"/>
            <a:ext cx="5352536" cy="384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33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E71FABF-7626-4F3D-82C4-2FBE69081204}"/>
              </a:ext>
            </a:extLst>
          </p:cNvPr>
          <p:cNvSpPr txBox="1"/>
          <p:nvPr/>
        </p:nvSpPr>
        <p:spPr>
          <a:xfrm>
            <a:off x="492210" y="370702"/>
            <a:ext cx="11207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>
                <a:latin typeface="Rockwell" panose="02060603020205020403" pitchFamily="18" charset="0"/>
                <a:cs typeface="Helvetica" panose="020B0604020202020204" pitchFamily="34" charset="0"/>
              </a:rPr>
              <a:t>Significancia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8CA09BF-794A-4422-971F-2F309105B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676" y="1187149"/>
            <a:ext cx="8066645" cy="485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364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75814A0-AFB4-4378-B943-8914699484E8}"/>
              </a:ext>
            </a:extLst>
          </p:cNvPr>
          <p:cNvSpPr/>
          <p:nvPr/>
        </p:nvSpPr>
        <p:spPr>
          <a:xfrm>
            <a:off x="1313934" y="1157648"/>
            <a:ext cx="9564130" cy="48400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E71FABF-7626-4F3D-82C4-2FBE69081204}"/>
              </a:ext>
            </a:extLst>
          </p:cNvPr>
          <p:cNvSpPr txBox="1"/>
          <p:nvPr/>
        </p:nvSpPr>
        <p:spPr>
          <a:xfrm>
            <a:off x="492210" y="370702"/>
            <a:ext cx="11207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>
                <a:latin typeface="Rockwell" panose="02060603020205020403" pitchFamily="18" charset="0"/>
                <a:cs typeface="Helvetica" panose="020B0604020202020204" pitchFamily="34" charset="0"/>
              </a:rPr>
              <a:t>Modelo Base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188C07A8-6C9B-4A1F-99AD-A331B1B3FA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8787644"/>
              </p:ext>
            </p:extLst>
          </p:nvPr>
        </p:nvGraphicFramePr>
        <p:xfrm>
          <a:off x="1600885" y="1342195"/>
          <a:ext cx="899022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A70E9EDE-F98D-4500-8B9A-9B54276EABC1}"/>
              </a:ext>
            </a:extLst>
          </p:cNvPr>
          <p:cNvSpPr txBox="1"/>
          <p:nvPr/>
        </p:nvSpPr>
        <p:spPr>
          <a:xfrm>
            <a:off x="3027405" y="1506613"/>
            <a:ext cx="15198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>
                <a:latin typeface="Rockwell" panose="02060603020205020403" pitchFamily="18" charset="0"/>
                <a:cs typeface="Helvetica" panose="020B0604020202020204" pitchFamily="34" charset="0"/>
              </a:rPr>
              <a:t>ID</a:t>
            </a:r>
            <a:endParaRPr lang="en-GB" sz="6000" dirty="0">
              <a:latin typeface="Rockwell" panose="02060603020205020403" pitchFamily="18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319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7123D8EC-243A-4ECD-BCC1-0A71AC6D663E}"/>
              </a:ext>
            </a:extLst>
          </p:cNvPr>
          <p:cNvSpPr/>
          <p:nvPr/>
        </p:nvSpPr>
        <p:spPr>
          <a:xfrm>
            <a:off x="716691" y="1544594"/>
            <a:ext cx="10725665" cy="44531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E71FABF-7626-4F3D-82C4-2FBE69081204}"/>
              </a:ext>
            </a:extLst>
          </p:cNvPr>
          <p:cNvSpPr txBox="1"/>
          <p:nvPr/>
        </p:nvSpPr>
        <p:spPr>
          <a:xfrm>
            <a:off x="492210" y="370702"/>
            <a:ext cx="11207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>
                <a:latin typeface="Rockwell" panose="02060603020205020403" pitchFamily="18" charset="0"/>
                <a:cs typeface="Helvetica" panose="020B0604020202020204" pitchFamily="34" charset="0"/>
              </a:rPr>
              <a:t>Modelos a Probar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99E285E5-2BC6-4B6D-89DC-6530A14E0C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023443"/>
              </p:ext>
            </p:extLst>
          </p:nvPr>
        </p:nvGraphicFramePr>
        <p:xfrm>
          <a:off x="1019081" y="1421403"/>
          <a:ext cx="4529104" cy="3435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95A1B184-4C83-4844-9C97-31C86D0379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8838333"/>
              </p:ext>
            </p:extLst>
          </p:nvPr>
        </p:nvGraphicFramePr>
        <p:xfrm>
          <a:off x="7092780" y="1739299"/>
          <a:ext cx="3941804" cy="2827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8DE1C97D-894F-4276-8935-D319836FEA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7415602"/>
              </p:ext>
            </p:extLst>
          </p:nvPr>
        </p:nvGraphicFramePr>
        <p:xfrm>
          <a:off x="3516870" y="4461331"/>
          <a:ext cx="5355967" cy="1494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26972F73-341B-42EC-8826-CD22F6654FAA}"/>
              </a:ext>
            </a:extLst>
          </p:cNvPr>
          <p:cNvSpPr txBox="1"/>
          <p:nvPr/>
        </p:nvSpPr>
        <p:spPr>
          <a:xfrm>
            <a:off x="1019081" y="1017033"/>
            <a:ext cx="955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Gill Sans MT" panose="020B0502020104020203" pitchFamily="34" charset="0"/>
              </a:rPr>
              <a:t>El criterio de decisión va a ser el ROC AUC</a:t>
            </a:r>
            <a:endParaRPr lang="en-GB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2080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171</TotalTime>
  <Words>137</Words>
  <Application>Microsoft Office PowerPoint</Application>
  <PresentationFormat>Panorámica</PresentationFormat>
  <Paragraphs>43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Gill Sans MT</vt:lpstr>
      <vt:lpstr>Helvetica</vt:lpstr>
      <vt:lpstr>Rockwell</vt:lpstr>
      <vt:lpstr>Retrospección</vt:lpstr>
      <vt:lpstr>Trabajo Final  Machine Learning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Final  Machine Learning</dc:title>
  <dc:creator>Sebastian Estepa</dc:creator>
  <cp:lastModifiedBy>Katherine Ramírez Cubillos</cp:lastModifiedBy>
  <cp:revision>18</cp:revision>
  <dcterms:created xsi:type="dcterms:W3CDTF">2019-12-18T21:26:55Z</dcterms:created>
  <dcterms:modified xsi:type="dcterms:W3CDTF">2020-07-31T22:17:16Z</dcterms:modified>
</cp:coreProperties>
</file>