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619" autoAdjust="0"/>
    <p:restoredTop sz="94568" autoAdjust="0"/>
  </p:normalViewPr>
  <p:slideViewPr>
    <p:cSldViewPr>
      <p:cViewPr>
        <p:scale>
          <a:sx n="66" d="100"/>
          <a:sy n="66" d="100"/>
        </p:scale>
        <p:origin x="-111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F76-48B1-4E7E-A31F-312AE2915AA6}" type="datetimeFigureOut">
              <a:rPr lang="es-CO" smtClean="0"/>
              <a:t>21/06/2020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7E11-4FEE-4A09-8E62-00A3ED82E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3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F76-48B1-4E7E-A31F-312AE2915AA6}" type="datetimeFigureOut">
              <a:rPr lang="es-CO" smtClean="0"/>
              <a:t>21/06/2020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7E11-4FEE-4A09-8E62-00A3ED82E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12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F76-48B1-4E7E-A31F-312AE2915AA6}" type="datetimeFigureOut">
              <a:rPr lang="es-CO" smtClean="0"/>
              <a:t>21/06/2020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7E11-4FEE-4A09-8E62-00A3ED82E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36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F76-48B1-4E7E-A31F-312AE2915AA6}" type="datetimeFigureOut">
              <a:rPr lang="es-CO" smtClean="0"/>
              <a:t>21/06/2020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7E11-4FEE-4A09-8E62-00A3ED82E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98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F76-48B1-4E7E-A31F-312AE2915AA6}" type="datetimeFigureOut">
              <a:rPr lang="es-CO" smtClean="0"/>
              <a:t>21/06/2020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7E11-4FEE-4A09-8E62-00A3ED82E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87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F76-48B1-4E7E-A31F-312AE2915AA6}" type="datetimeFigureOut">
              <a:rPr lang="es-CO" smtClean="0"/>
              <a:t>21/06/2020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7E11-4FEE-4A09-8E62-00A3ED82E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435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F76-48B1-4E7E-A31F-312AE2915AA6}" type="datetimeFigureOut">
              <a:rPr lang="es-CO" smtClean="0"/>
              <a:t>21/06/2020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7E11-4FEE-4A09-8E62-00A3ED82E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75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F76-48B1-4E7E-A31F-312AE2915AA6}" type="datetimeFigureOut">
              <a:rPr lang="es-CO" smtClean="0"/>
              <a:t>21/06/2020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7E11-4FEE-4A09-8E62-00A3ED82E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44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F76-48B1-4E7E-A31F-312AE2915AA6}" type="datetimeFigureOut">
              <a:rPr lang="es-CO" smtClean="0"/>
              <a:t>21/06/2020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7E11-4FEE-4A09-8E62-00A3ED82E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60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F76-48B1-4E7E-A31F-312AE2915AA6}" type="datetimeFigureOut">
              <a:rPr lang="es-CO" smtClean="0"/>
              <a:t>21/06/2020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7E11-4FEE-4A09-8E62-00A3ED82E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75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F76-48B1-4E7E-A31F-312AE2915AA6}" type="datetimeFigureOut">
              <a:rPr lang="es-CO" smtClean="0"/>
              <a:t>21/06/2020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7E11-4FEE-4A09-8E62-00A3ED82E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393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DAF76-48B1-4E7E-A31F-312AE2915AA6}" type="datetimeFigureOut">
              <a:rPr lang="es-CO" smtClean="0"/>
              <a:t>21/06/2020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B7E11-4FEE-4A09-8E62-00A3ED82E5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716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898288" y="450752"/>
            <a:ext cx="216024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Temática</a:t>
            </a:r>
            <a:endParaRPr lang="es-CO" dirty="0"/>
          </a:p>
        </p:txBody>
      </p:sp>
      <p:sp>
        <p:nvSpPr>
          <p:cNvPr id="6" name="5 Rectángulo redondeado"/>
          <p:cNvSpPr/>
          <p:nvPr/>
        </p:nvSpPr>
        <p:spPr>
          <a:xfrm>
            <a:off x="156995" y="5507651"/>
            <a:ext cx="187220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Productividad</a:t>
            </a:r>
            <a:endParaRPr lang="es-CO" dirty="0"/>
          </a:p>
        </p:txBody>
      </p:sp>
      <p:sp>
        <p:nvSpPr>
          <p:cNvPr id="7" name="6 Rectángulo redondeado"/>
          <p:cNvSpPr/>
          <p:nvPr/>
        </p:nvSpPr>
        <p:spPr>
          <a:xfrm>
            <a:off x="3953269" y="522760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Materiales</a:t>
            </a:r>
            <a:endParaRPr lang="es-CO" dirty="0"/>
          </a:p>
        </p:txBody>
      </p:sp>
      <p:sp>
        <p:nvSpPr>
          <p:cNvPr id="8" name="7 Rectángulo redondeado"/>
          <p:cNvSpPr/>
          <p:nvPr/>
        </p:nvSpPr>
        <p:spPr>
          <a:xfrm>
            <a:off x="3452973" y="5545091"/>
            <a:ext cx="1872208" cy="1042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Mano de obra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251520" y="3573016"/>
            <a:ext cx="669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6948264" y="3032956"/>
            <a:ext cx="187220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Defectos de un</a:t>
            </a:r>
          </a:p>
          <a:p>
            <a:pPr algn="ctr"/>
            <a:r>
              <a:rPr lang="es-CO" dirty="0" smtClean="0"/>
              <a:t>Producto</a:t>
            </a:r>
          </a:p>
        </p:txBody>
      </p:sp>
      <p:cxnSp>
        <p:nvCxnSpPr>
          <p:cNvPr id="17" name="16 Conector recto de flecha"/>
          <p:cNvCxnSpPr>
            <a:stCxn id="5" idx="2"/>
          </p:cNvCxnSpPr>
          <p:nvPr/>
        </p:nvCxnSpPr>
        <p:spPr>
          <a:xfrm>
            <a:off x="1978408" y="1530872"/>
            <a:ext cx="1305416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6" idx="0"/>
          </p:cNvCxnSpPr>
          <p:nvPr/>
        </p:nvCxnSpPr>
        <p:spPr>
          <a:xfrm flipH="1">
            <a:off x="1093099" y="3573016"/>
            <a:ext cx="1780249" cy="193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5217120" y="1630616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4811896" y="1630616"/>
            <a:ext cx="1152128" cy="194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4067944" y="3619104"/>
            <a:ext cx="1320016" cy="1909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 flipH="1">
            <a:off x="251520" y="1836325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Mismos temas</a:t>
            </a:r>
          </a:p>
          <a:p>
            <a:r>
              <a:rPr lang="es-CO" dirty="0" smtClean="0"/>
              <a:t>Para los grados</a:t>
            </a:r>
          </a:p>
          <a:p>
            <a:r>
              <a:rPr lang="es-CO" dirty="0" smtClean="0"/>
              <a:t>De tercero a quinto de primaria</a:t>
            </a:r>
            <a:endParaRPr lang="es-CO" dirty="0"/>
          </a:p>
        </p:txBody>
      </p:sp>
      <p:cxnSp>
        <p:nvCxnSpPr>
          <p:cNvPr id="36" name="35 Conector recto"/>
          <p:cNvCxnSpPr/>
          <p:nvPr/>
        </p:nvCxnSpPr>
        <p:spPr>
          <a:xfrm flipH="1">
            <a:off x="2123076" y="2204864"/>
            <a:ext cx="289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3672537" y="1836325"/>
            <a:ext cx="1009416" cy="37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Calidad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698771" y="1928657"/>
            <a:ext cx="216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Falte de dispositivos tecnológicos</a:t>
            </a:r>
            <a:endParaRPr lang="es-CO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067944" y="2846786"/>
            <a:ext cx="120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Cantidad</a:t>
            </a:r>
            <a:endParaRPr lang="es-CO" dirty="0"/>
          </a:p>
        </p:txBody>
      </p:sp>
      <p:cxnSp>
        <p:nvCxnSpPr>
          <p:cNvPr id="44" name="43 Conector recto"/>
          <p:cNvCxnSpPr>
            <a:stCxn id="39" idx="3"/>
          </p:cNvCxnSpPr>
          <p:nvPr/>
        </p:nvCxnSpPr>
        <p:spPr>
          <a:xfrm>
            <a:off x="4681953" y="2022495"/>
            <a:ext cx="351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5033389" y="3031452"/>
            <a:ext cx="474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endCxn id="41" idx="1"/>
          </p:cNvCxnSpPr>
          <p:nvPr/>
        </p:nvCxnSpPr>
        <p:spPr>
          <a:xfrm>
            <a:off x="5274136" y="2251823"/>
            <a:ext cx="424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033389" y="4845230"/>
            <a:ext cx="285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Problemas en la</a:t>
            </a:r>
          </a:p>
          <a:p>
            <a:r>
              <a:rPr lang="es-CO" dirty="0" smtClean="0"/>
              <a:t>Programación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5235399" y="4093725"/>
            <a:ext cx="329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Poca información a la </a:t>
            </a:r>
            <a:r>
              <a:rPr lang="es-CO" dirty="0" smtClean="0"/>
              <a:t>hora  </a:t>
            </a:r>
            <a:r>
              <a:rPr lang="es-CO" dirty="0"/>
              <a:t>de llevar a cabo  </a:t>
            </a:r>
            <a:r>
              <a:rPr lang="es-CO" dirty="0" smtClean="0"/>
              <a:t>la </a:t>
            </a:r>
            <a:r>
              <a:rPr lang="es-CO" dirty="0"/>
              <a:t>aplicación</a:t>
            </a:r>
          </a:p>
        </p:txBody>
      </p:sp>
      <p:cxnSp>
        <p:nvCxnSpPr>
          <p:cNvPr id="61" name="60 Conector recto"/>
          <p:cNvCxnSpPr/>
          <p:nvPr/>
        </p:nvCxnSpPr>
        <p:spPr>
          <a:xfrm>
            <a:off x="4745357" y="4540333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4433321" y="5111970"/>
            <a:ext cx="720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251520" y="3696629"/>
            <a:ext cx="20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Falta de tiempo</a:t>
            </a:r>
            <a:endParaRPr lang="es-CO" dirty="0"/>
          </a:p>
        </p:txBody>
      </p:sp>
      <p:sp>
        <p:nvSpPr>
          <p:cNvPr id="67" name="66 CuadroTexto"/>
          <p:cNvSpPr txBox="1"/>
          <p:nvPr/>
        </p:nvSpPr>
        <p:spPr>
          <a:xfrm>
            <a:off x="2203900" y="4287818"/>
            <a:ext cx="244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Carencia en la fijación</a:t>
            </a:r>
          </a:p>
          <a:p>
            <a:r>
              <a:rPr lang="es-CO" dirty="0" smtClean="0"/>
              <a:t> de objeticos</a:t>
            </a:r>
          </a:p>
          <a:p>
            <a:endParaRPr lang="es-CO" dirty="0"/>
          </a:p>
        </p:txBody>
      </p:sp>
      <p:sp>
        <p:nvSpPr>
          <p:cNvPr id="68" name="67 CuadroTexto"/>
          <p:cNvSpPr txBox="1"/>
          <p:nvPr/>
        </p:nvSpPr>
        <p:spPr>
          <a:xfrm>
            <a:off x="97105" y="4278391"/>
            <a:ext cx="160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Falta de conocimiento</a:t>
            </a:r>
          </a:p>
          <a:p>
            <a:r>
              <a:rPr lang="es-CO" dirty="0" smtClean="0"/>
              <a:t>Del tema</a:t>
            </a:r>
            <a:endParaRPr lang="es-CO" dirty="0"/>
          </a:p>
        </p:txBody>
      </p:sp>
      <p:cxnSp>
        <p:nvCxnSpPr>
          <p:cNvPr id="70" name="69 Conector recto"/>
          <p:cNvCxnSpPr/>
          <p:nvPr/>
        </p:nvCxnSpPr>
        <p:spPr>
          <a:xfrm>
            <a:off x="1978408" y="3881295"/>
            <a:ext cx="652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2029203" y="4540333"/>
            <a:ext cx="383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1259631" y="4845230"/>
            <a:ext cx="439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57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5</cp:revision>
  <dcterms:created xsi:type="dcterms:W3CDTF">2020-05-22T21:27:45Z</dcterms:created>
  <dcterms:modified xsi:type="dcterms:W3CDTF">2020-06-22T01:29:31Z</dcterms:modified>
</cp:coreProperties>
</file>