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COLORES		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Nombres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8073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sz="2300" lang="es">
                <a:solidFill>
                  <a:srgbClr val="333333"/>
                </a:solidFill>
              </a:rPr>
              <a:t>140 Color de nombres son compatibles con todos los navegadores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140 nombres de colores se definen en las especificaciones de color de HTML5 y CSS3.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17 colores son de la especificación HTML, 123 colores son de la especificación CSS.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Ejemplo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57225" x="3454875"/>
            <a:ext cy="2407600" cx="42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HEX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9382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sz="2300" lang="es">
                <a:solidFill>
                  <a:srgbClr val="333333"/>
                </a:solidFill>
              </a:rPr>
              <a:t>Colores hexadecimales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Valores de color hexadecimales son compatibles con todos los principales navegadores.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 color hexadecimal se especifica con: #RRGGBB, donde el RR (rojo), GG (verde) y BB (azul) enteros hexadecimales especificar los componentes del color. Todos los valores deben estar entre 0 y FF.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Por ejemplo, el valor # 0000ff se representa como azul, debido a que el componente azul se establece en su valor más alto (FF) y los otros se establece en 0.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1600" x="985287"/>
            <a:ext cy="1409700" cx="67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RGB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960100" x="380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sz="2300" lang="es">
                <a:solidFill>
                  <a:srgbClr val="333333"/>
                </a:solidFill>
              </a:rPr>
              <a:t>Colores RGB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Valores de color RGB son compatibles con todos los principales navegadores.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 valor de color RGB se especifica con: RGB (rojo, verde, azul). Cada parámetro (rojo, verde, y azul) define la intensidad del color y puede ser un número entero entre 0 y 255 o un valor de porcentaje (de 0% a 100%).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Por ejemplo, el rgb (0,0,255) valor se representa como azul, porque el parámetro azul se establece en su valor más alto (255) y los otros se establece en 0.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Además, los siguientes valores definen igual de color: rgb (0,0,255) y RGB (0%, 0%, 100%).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74112" x="1233475"/>
            <a:ext cy="1381125" cx="6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RGBA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sz="2300" lang="es">
                <a:solidFill>
                  <a:srgbClr val="333333"/>
                </a:solidFill>
              </a:rPr>
              <a:t>RGBA Colores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Valores de color RGBA se admiten en IE9 +, Firefox 3+, Chrome, Safari y Opera en 10+.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Valores de color RGBA son una extensión de los valores de color RGB con un canal alfa - que especifica la opacidad del objeto.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 valor de color RGBA se especifica con: RGBA (rojo, verde, azul, alfa). El parámetro alfa es un número entre 0.0 (totalmente transparente) y 1.0 (totalmente opaco).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26987" x="1000950"/>
            <a:ext cy="1362075" cx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641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HSL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5888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sz="2300" lang="es">
                <a:solidFill>
                  <a:srgbClr val="333333"/>
                </a:solidFill>
              </a:rPr>
              <a:t>HSL Colores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Valores de color HSL se admiten en IE9 +, Firefox, Chrome, Safari y Opera en 10+.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HSL significa matiz, saturación y luminosidad - y representa una representación cilíndrica coordenada de colores.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 valor de color HSL se especifica con: HSL (tono, saturación, luminosidad).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Hue es una medida de la rueda de color (de 0 a 360) - 0 (o 360) es de color rojo, 120 es de color verde, 240 es de color azul. La saturación es un valor porcentual; 0% significa un tono de gris y el 100% es el color. La ligereza es también un porcentaje; 0% es negro, 100% es de color blanco.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09600" x="1116237"/>
            <a:ext cy="1581150" cx="67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07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hsla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7089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sz="2300" lang="es">
                <a:solidFill>
                  <a:srgbClr val="333333"/>
                </a:solidFill>
              </a:rPr>
              <a:t>HSLA Colores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Valores de color HSLA se admiten en IE9 +, Firefox 3+, Chrome, Safari y Opera en 10+.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Valores de color HSLA son una extensión de los valores de color HSL con un canal alfa - que especifica la opacidad del objeto.</a:t>
            </a: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 valor de color HSLA se especifica con: HSLA (tono, saturación, luminosidad, alfa), donde el parámetro alfa define la opacidad. El parámetro alfa es un número entre 0.0 (totalmente transparente) y 1.0 (totalmente opaco).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57512" x="1749700"/>
            <a:ext cy="2085975" cx="66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