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4" d="100"/>
          <a:sy n="84" d="100"/>
        </p:scale>
        <p:origin x="9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cajilema\Downloads\moned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moneda!$E$1</c:f>
              <c:strCache>
                <c:ptCount val="1"/>
                <c:pt idx="0">
                  <c:v>va_fecha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moneda!$C$2:$D$16</c:f>
              <c:multiLvlStrCache>
                <c:ptCount val="15"/>
                <c:lvl>
                  <c:pt idx="0">
                    <c:v>0.98</c:v>
                  </c:pt>
                  <c:pt idx="1">
                    <c:v>885.86</c:v>
                  </c:pt>
                  <c:pt idx="2">
                    <c:v>3.90</c:v>
                  </c:pt>
                  <c:pt idx="3">
                    <c:v>0.98</c:v>
                  </c:pt>
                  <c:pt idx="4">
                    <c:v>885.86</c:v>
                  </c:pt>
                  <c:pt idx="5">
                    <c:v>3.89</c:v>
                  </c:pt>
                  <c:pt idx="6">
                    <c:v>0.98</c:v>
                  </c:pt>
                  <c:pt idx="7">
                    <c:v>885.80</c:v>
                  </c:pt>
                  <c:pt idx="8">
                    <c:v>3.87</c:v>
                  </c:pt>
                  <c:pt idx="9">
                    <c:v>0.99</c:v>
                  </c:pt>
                  <c:pt idx="10">
                    <c:v>870.86</c:v>
                  </c:pt>
                  <c:pt idx="11">
                    <c:v>3.91</c:v>
                  </c:pt>
                  <c:pt idx="12">
                    <c:v>0.98</c:v>
                  </c:pt>
                  <c:pt idx="13">
                    <c:v>884.86</c:v>
                  </c:pt>
                  <c:pt idx="14">
                    <c:v>3.91</c:v>
                  </c:pt>
                </c:lvl>
                <c:lvl>
                  <c:pt idx="0">
                    <c:v>Euros</c:v>
                  </c:pt>
                  <c:pt idx="1">
                    <c:v>Pesos chilenos</c:v>
                  </c:pt>
                  <c:pt idx="2">
                    <c:v>Soles</c:v>
                  </c:pt>
                  <c:pt idx="3">
                    <c:v>Euros</c:v>
                  </c:pt>
                  <c:pt idx="4">
                    <c:v>Pesos chilenos</c:v>
                  </c:pt>
                  <c:pt idx="5">
                    <c:v>Soles</c:v>
                  </c:pt>
                  <c:pt idx="6">
                    <c:v>Euros</c:v>
                  </c:pt>
                  <c:pt idx="7">
                    <c:v>Pesos chilenos</c:v>
                  </c:pt>
                  <c:pt idx="8">
                    <c:v>Soles</c:v>
                  </c:pt>
                  <c:pt idx="9">
                    <c:v>Euros</c:v>
                  </c:pt>
                  <c:pt idx="10">
                    <c:v>Pesos chilenos</c:v>
                  </c:pt>
                  <c:pt idx="11">
                    <c:v>Soles</c:v>
                  </c:pt>
                  <c:pt idx="12">
                    <c:v>Euros</c:v>
                  </c:pt>
                  <c:pt idx="13">
                    <c:v>Pesos chilenos</c:v>
                  </c:pt>
                  <c:pt idx="14">
                    <c:v>Soles</c:v>
                  </c:pt>
                </c:lvl>
              </c:multiLvlStrCache>
            </c:multiLvlStrRef>
          </c:cat>
          <c:val>
            <c:numRef>
              <c:f>moneda!$E$2:$E$16</c:f>
              <c:numCache>
                <c:formatCode>m/d/yyyy</c:formatCode>
                <c:ptCount val="15"/>
                <c:pt idx="0">
                  <c:v>44777</c:v>
                </c:pt>
                <c:pt idx="1">
                  <c:v>44777</c:v>
                </c:pt>
                <c:pt idx="2">
                  <c:v>44777</c:v>
                </c:pt>
                <c:pt idx="3">
                  <c:v>44776</c:v>
                </c:pt>
                <c:pt idx="4">
                  <c:v>44776</c:v>
                </c:pt>
                <c:pt idx="5">
                  <c:v>44776</c:v>
                </c:pt>
                <c:pt idx="6">
                  <c:v>44775</c:v>
                </c:pt>
                <c:pt idx="7">
                  <c:v>44775</c:v>
                </c:pt>
                <c:pt idx="8">
                  <c:v>44775</c:v>
                </c:pt>
                <c:pt idx="9">
                  <c:v>44774</c:v>
                </c:pt>
                <c:pt idx="10">
                  <c:v>44774</c:v>
                </c:pt>
                <c:pt idx="11">
                  <c:v>44774</c:v>
                </c:pt>
                <c:pt idx="12">
                  <c:v>44773</c:v>
                </c:pt>
                <c:pt idx="13">
                  <c:v>44773</c:v>
                </c:pt>
                <c:pt idx="14">
                  <c:v>44773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358-4C75-890A-4EF65E39EA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64774928"/>
        <c:axId val="1564788240"/>
      </c:barChart>
      <c:catAx>
        <c:axId val="1564774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C"/>
          </a:p>
        </c:txPr>
        <c:crossAx val="1564788240"/>
        <c:crosses val="autoZero"/>
        <c:auto val="1"/>
        <c:lblAlgn val="ctr"/>
        <c:lblOffset val="100"/>
        <c:noMultiLvlLbl val="0"/>
      </c:catAx>
      <c:valAx>
        <c:axId val="15647882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/d/yyyy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C"/>
          </a:p>
        </c:txPr>
        <c:crossAx val="15647749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C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FE3C0-E523-1CAE-2903-9FC1B7A836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C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3A6551-B848-EBC1-BCFB-689BB6796A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C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33EB02-3717-8AB3-4B14-68A6FBE6E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6FA6D-4A1F-419A-A515-E09E8FDA863B}" type="datetimeFigureOut">
              <a:rPr lang="es-EC" smtClean="0"/>
              <a:t>4/8/2022</a:t>
            </a:fld>
            <a:endParaRPr lang="es-EC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B1CD4-EAE8-4A23-9091-8DB1501F5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D53CD-CFDD-CAAD-01DA-97265C492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CE0E3-96A5-4046-8A06-50DB61C3DA6C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602793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D42A0-F848-1E33-BD72-496014DEF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C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398236-2A60-9C27-4266-203A3B5EE4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C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2B58D7-0E06-6D85-4A27-95208EE5C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6FA6D-4A1F-419A-A515-E09E8FDA863B}" type="datetimeFigureOut">
              <a:rPr lang="es-EC" smtClean="0"/>
              <a:t>4/8/2022</a:t>
            </a:fld>
            <a:endParaRPr lang="es-EC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8FC16-6B02-5D65-2226-0B71C6C93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5ED8A8-FE3C-80F0-21CC-496FE1703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CE0E3-96A5-4046-8A06-50DB61C3DA6C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08373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249E34-A062-0C9A-F7AD-8036919D47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C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221EB5-D356-FEBE-5021-D8E78615A9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C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66441-A7BD-26B5-FCA0-03C53C99C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6FA6D-4A1F-419A-A515-E09E8FDA863B}" type="datetimeFigureOut">
              <a:rPr lang="es-EC" smtClean="0"/>
              <a:t>4/8/2022</a:t>
            </a:fld>
            <a:endParaRPr lang="es-EC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7F06C-6B07-92AC-A6F2-049274F81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C94DF-D391-8AF5-3A95-D00A780E1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CE0E3-96A5-4046-8A06-50DB61C3DA6C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947864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E7FE9-AC2B-6CFD-81C4-64D05998C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C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95C77-9660-5956-F194-AB5D67517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C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E3CB0-40AA-825E-A338-4A4FC25D3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6FA6D-4A1F-419A-A515-E09E8FDA863B}" type="datetimeFigureOut">
              <a:rPr lang="es-EC" smtClean="0"/>
              <a:t>4/8/2022</a:t>
            </a:fld>
            <a:endParaRPr lang="es-EC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5F443-4589-BDBD-2F51-7100D3211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1FD91-0476-99E1-0A86-A74C7481B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CE0E3-96A5-4046-8A06-50DB61C3DA6C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001089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CA99F-0F4D-6A46-3BA1-E1C9AC74D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C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03AE77-47B8-3BEB-3824-0547BFEF5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5A37A-A63C-09E2-97E9-62745DF71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6FA6D-4A1F-419A-A515-E09E8FDA863B}" type="datetimeFigureOut">
              <a:rPr lang="es-EC" smtClean="0"/>
              <a:t>4/8/2022</a:t>
            </a:fld>
            <a:endParaRPr lang="es-EC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CE94CE-6915-3E57-2E5C-700C9A3F5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84B6C-FABE-063D-0A79-5A6E3C66E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CE0E3-96A5-4046-8A06-50DB61C3DA6C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982936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574C1-3884-BCE0-EE91-7BCC7609A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C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945A0-97B2-D094-C572-34AB33447A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C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518957-00C0-22C5-DAE5-5D45ACD5E0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C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0F4E6-7A4D-17A4-2A82-02971AA53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6FA6D-4A1F-419A-A515-E09E8FDA863B}" type="datetimeFigureOut">
              <a:rPr lang="es-EC" smtClean="0"/>
              <a:t>4/8/2022</a:t>
            </a:fld>
            <a:endParaRPr lang="es-EC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EC3939-D571-3954-426D-B85770C67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C2AC39-AB54-B569-A9E7-FD1981C27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CE0E3-96A5-4046-8A06-50DB61C3DA6C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274411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4B2E1-E182-B532-DAA6-8D5C9478D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C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51F123-36B7-64C9-80A2-6FA608588B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87FCA9-E015-219D-30D5-596F7F878E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C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17692F-C9E1-C446-9C78-BB3792CED8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64E165-DA5D-CC78-C25B-C62E42EF45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C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9C0F97-928F-F57D-E543-3E3F48BA0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6FA6D-4A1F-419A-A515-E09E8FDA863B}" type="datetimeFigureOut">
              <a:rPr lang="es-EC" smtClean="0"/>
              <a:t>4/8/2022</a:t>
            </a:fld>
            <a:endParaRPr lang="es-EC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1A41EA-6441-ABE7-D4B0-AC0536C7F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855CCD-57C3-B90B-2000-AD7AF9B9E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CE0E3-96A5-4046-8A06-50DB61C3DA6C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52667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35FBD-A0C2-8F4C-C4F3-EB88DC6D6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C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C2CB67-A298-71D0-F8C9-0F46AB631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6FA6D-4A1F-419A-A515-E09E8FDA863B}" type="datetimeFigureOut">
              <a:rPr lang="es-EC" smtClean="0"/>
              <a:t>4/8/2022</a:t>
            </a:fld>
            <a:endParaRPr lang="es-EC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273E4F-20B9-35B0-BC51-94C17B2D0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FA1DF2-15E2-130C-B796-88085035E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CE0E3-96A5-4046-8A06-50DB61C3DA6C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737734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422089-EC89-0123-9864-B4299D87E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6FA6D-4A1F-419A-A515-E09E8FDA863B}" type="datetimeFigureOut">
              <a:rPr lang="es-EC" smtClean="0"/>
              <a:t>4/8/2022</a:t>
            </a:fld>
            <a:endParaRPr lang="es-EC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E1582D-9B45-B661-1F6B-A7F183535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3D1543-4FB7-9852-4E7F-AB3C53270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CE0E3-96A5-4046-8A06-50DB61C3DA6C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63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55B1B-4CE0-3FB1-C724-2359F68F8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C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8BE38-0E27-1349-E376-8240E7797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C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FC4DC2-5929-045F-D69C-E6C8335A2B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3039BC-3ADC-37E6-1BD7-B0931C06F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6FA6D-4A1F-419A-A515-E09E8FDA863B}" type="datetimeFigureOut">
              <a:rPr lang="es-EC" smtClean="0"/>
              <a:t>4/8/2022</a:t>
            </a:fld>
            <a:endParaRPr lang="es-EC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ADB880-7F6F-DA49-73A9-00CC6ADAF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9931D9-F551-4C7F-7E83-B356D0655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CE0E3-96A5-4046-8A06-50DB61C3DA6C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740727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CB9FE-4F06-ED7C-D5CD-AA5BA3102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C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4B53B7-F6C2-A20B-5ECB-DE4A9D4FD0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5395F6-458E-17C6-4FD3-84812961BC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60EE33-DDFA-E4B3-A863-D72B4FD5A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6FA6D-4A1F-419A-A515-E09E8FDA863B}" type="datetimeFigureOut">
              <a:rPr lang="es-EC" smtClean="0"/>
              <a:t>4/8/2022</a:t>
            </a:fld>
            <a:endParaRPr lang="es-EC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1A4E48-EC26-3A07-650C-FA470CBA2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3E25EF-BA22-5D9B-D17E-C001C70A5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CE0E3-96A5-4046-8A06-50DB61C3DA6C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754716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FCA092-CBE5-1C50-41FB-6F9335B9A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C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36F638-2400-F53B-B549-F4811F620D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C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18972-19E4-BF05-60EF-8740AD1CA4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6FA6D-4A1F-419A-A515-E09E8FDA863B}" type="datetimeFigureOut">
              <a:rPr lang="es-EC" smtClean="0"/>
              <a:t>4/8/2022</a:t>
            </a:fld>
            <a:endParaRPr lang="es-EC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FC703-4C4A-F653-3A14-84B07FB108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722E59-C491-731B-6952-2120A7C29D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CE0E3-96A5-4046-8A06-50DB61C3DA6C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146384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DF36ADF-B0B4-0BB1-1EF7-57672A28CF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3571" t="3794" r="-3571" b="17418"/>
          <a:stretch/>
        </p:blipFill>
        <p:spPr>
          <a:xfrm>
            <a:off x="582929" y="1548914"/>
            <a:ext cx="4331018" cy="3565628"/>
          </a:xfrm>
          <a:prstGeom prst="rect">
            <a:avLst/>
          </a:prstGeom>
        </p:spPr>
      </p:pic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87CC5FA9-19D6-A3BD-CF4C-C44A1600B5A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6804335"/>
              </p:ext>
            </p:extLst>
          </p:nvPr>
        </p:nvGraphicFramePr>
        <p:xfrm>
          <a:off x="4080510" y="3429000"/>
          <a:ext cx="7519611" cy="30515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F027CABC-A045-EDDC-5D0A-2C95DA6CA38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t="2871" b="6066"/>
          <a:stretch/>
        </p:blipFill>
        <p:spPr>
          <a:xfrm>
            <a:off x="5901977" y="154954"/>
            <a:ext cx="4059556" cy="341120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C631AEF-3B38-0287-1F70-2719B14A35AC}"/>
              </a:ext>
            </a:extLst>
          </p:cNvPr>
          <p:cNvSpPr txBox="1"/>
          <p:nvPr/>
        </p:nvSpPr>
        <p:spPr>
          <a:xfrm>
            <a:off x="805338" y="514350"/>
            <a:ext cx="36804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800" b="1" i="0" u="none" strike="noStrike" baseline="0" dirty="0">
                <a:solidFill>
                  <a:srgbClr val="0070C0"/>
                </a:solidFill>
                <a:latin typeface="HelveticaNeue"/>
              </a:rPr>
              <a:t>Mockup Cambio de Moneda</a:t>
            </a:r>
            <a:endParaRPr lang="es-EC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6750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HelveticaNeue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Katherine Cajilema</dc:creator>
  <cp:lastModifiedBy>Katherine Cajilema</cp:lastModifiedBy>
  <cp:revision>1</cp:revision>
  <dcterms:created xsi:type="dcterms:W3CDTF">2022-08-04T22:38:01Z</dcterms:created>
  <dcterms:modified xsi:type="dcterms:W3CDTF">2022-08-04T23:53:01Z</dcterms:modified>
</cp:coreProperties>
</file>