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12801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30" d="100"/>
          <a:sy n="30" d="100"/>
        </p:scale>
        <p:origin x="2298" y="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095078"/>
            <a:ext cx="10363200" cy="4456853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6723804"/>
            <a:ext cx="9144000" cy="3090756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B98F0-55E0-4DD1-8903-5A6E11AAEF08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70940-3A09-49CB-93ED-F80CC3166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812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B98F0-55E0-4DD1-8903-5A6E11AAEF08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70940-3A09-49CB-93ED-F80CC3166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877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681567"/>
            <a:ext cx="2628900" cy="1084876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681567"/>
            <a:ext cx="7734300" cy="1084876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B98F0-55E0-4DD1-8903-5A6E11AAEF08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70940-3A09-49CB-93ED-F80CC3166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54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B98F0-55E0-4DD1-8903-5A6E11AAEF08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70940-3A09-49CB-93ED-F80CC3166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612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3191514"/>
            <a:ext cx="10515600" cy="5325109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8567000"/>
            <a:ext cx="10515600" cy="280034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B98F0-55E0-4DD1-8903-5A6E11AAEF08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70940-3A09-49CB-93ED-F80CC3166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256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3407833"/>
            <a:ext cx="5181600" cy="812249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3407833"/>
            <a:ext cx="5181600" cy="812249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B98F0-55E0-4DD1-8903-5A6E11AAEF08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70940-3A09-49CB-93ED-F80CC3166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657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81570"/>
            <a:ext cx="10515600" cy="247438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3138171"/>
            <a:ext cx="5157787" cy="153796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4676140"/>
            <a:ext cx="5157787" cy="687789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3138171"/>
            <a:ext cx="5183188" cy="153796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4676140"/>
            <a:ext cx="5183188" cy="687789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B98F0-55E0-4DD1-8903-5A6E11AAEF08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70940-3A09-49CB-93ED-F80CC3166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190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B98F0-55E0-4DD1-8903-5A6E11AAEF08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70940-3A09-49CB-93ED-F80CC3166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0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B98F0-55E0-4DD1-8903-5A6E11AAEF08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70940-3A09-49CB-93ED-F80CC3166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074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853440"/>
            <a:ext cx="3932237" cy="298704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843196"/>
            <a:ext cx="6172200" cy="909743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840480"/>
            <a:ext cx="3932237" cy="7114964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B98F0-55E0-4DD1-8903-5A6E11AAEF08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70940-3A09-49CB-93ED-F80CC3166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990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853440"/>
            <a:ext cx="3932237" cy="298704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843196"/>
            <a:ext cx="6172200" cy="9097433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840480"/>
            <a:ext cx="3932237" cy="7114964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B98F0-55E0-4DD1-8903-5A6E11AAEF08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70940-3A09-49CB-93ED-F80CC3166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41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681570"/>
            <a:ext cx="10515600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3407833"/>
            <a:ext cx="10515600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1865189"/>
            <a:ext cx="274320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7B98F0-55E0-4DD1-8903-5A6E11AAEF08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1865189"/>
            <a:ext cx="411480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1865189"/>
            <a:ext cx="274320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670940-3A09-49CB-93ED-F80CC3166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404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ectangle 66"/>
          <p:cNvSpPr/>
          <p:nvPr/>
        </p:nvSpPr>
        <p:spPr>
          <a:xfrm>
            <a:off x="1469572" y="2607322"/>
            <a:ext cx="9425483" cy="8191043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8" name="Group 67"/>
          <p:cNvGrpSpPr/>
          <p:nvPr/>
        </p:nvGrpSpPr>
        <p:grpSpPr>
          <a:xfrm>
            <a:off x="1638036" y="3693075"/>
            <a:ext cx="3675815" cy="925465"/>
            <a:chOff x="16798294" y="9444372"/>
            <a:chExt cx="4704429" cy="1184440"/>
          </a:xfrm>
        </p:grpSpPr>
        <p:sp>
          <p:nvSpPr>
            <p:cNvPr id="123" name="Rectangle 122"/>
            <p:cNvSpPr/>
            <p:nvPr/>
          </p:nvSpPr>
          <p:spPr>
            <a:xfrm>
              <a:off x="17504229" y="9572097"/>
              <a:ext cx="1600200" cy="26125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16798294" y="10106296"/>
              <a:ext cx="1600200" cy="26125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19902523" y="9444372"/>
              <a:ext cx="1600200" cy="26125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19430964" y="9905963"/>
              <a:ext cx="1600200" cy="26125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18796993" y="10367554"/>
              <a:ext cx="1600200" cy="26125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9" name="Rectangle 68"/>
          <p:cNvSpPr/>
          <p:nvPr/>
        </p:nvSpPr>
        <p:spPr>
          <a:xfrm>
            <a:off x="7612103" y="3792873"/>
            <a:ext cx="1250319" cy="204135"/>
          </a:xfrm>
          <a:prstGeom prst="rect">
            <a:avLst/>
          </a:prstGeom>
          <a:solidFill>
            <a:srgbClr val="00DA9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7060519" y="4210271"/>
            <a:ext cx="1250319" cy="204135"/>
          </a:xfrm>
          <a:prstGeom prst="rect">
            <a:avLst/>
          </a:prstGeom>
          <a:solidFill>
            <a:srgbClr val="FF377A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/>
          <p:cNvGrpSpPr/>
          <p:nvPr/>
        </p:nvGrpSpPr>
        <p:grpSpPr>
          <a:xfrm>
            <a:off x="9486015" y="3693075"/>
            <a:ext cx="1250319" cy="204135"/>
            <a:chOff x="19902523" y="12843847"/>
            <a:chExt cx="1600200" cy="261258"/>
          </a:xfrm>
        </p:grpSpPr>
        <p:sp>
          <p:nvSpPr>
            <p:cNvPr id="121" name="Rectangle 120"/>
            <p:cNvSpPr/>
            <p:nvPr/>
          </p:nvSpPr>
          <p:spPr>
            <a:xfrm>
              <a:off x="19902523" y="12843847"/>
              <a:ext cx="1600200" cy="261258"/>
            </a:xfrm>
            <a:prstGeom prst="rect">
              <a:avLst/>
            </a:prstGeom>
            <a:solidFill>
              <a:srgbClr val="3399FF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19902523" y="12843847"/>
              <a:ext cx="297617" cy="261258"/>
            </a:xfrm>
            <a:prstGeom prst="rect">
              <a:avLst/>
            </a:prstGeom>
            <a:solidFill>
              <a:srgbClr val="FF9933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2" name="Rectangle 71"/>
          <p:cNvSpPr/>
          <p:nvPr/>
        </p:nvSpPr>
        <p:spPr>
          <a:xfrm>
            <a:off x="9117561" y="4053740"/>
            <a:ext cx="1250319" cy="204135"/>
          </a:xfrm>
          <a:prstGeom prst="rect">
            <a:avLst/>
          </a:prstGeom>
          <a:solidFill>
            <a:srgbClr val="00DA9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9117561" y="4053740"/>
            <a:ext cx="232544" cy="204135"/>
          </a:xfrm>
          <a:prstGeom prst="rect">
            <a:avLst/>
          </a:prstGeom>
          <a:solidFill>
            <a:srgbClr val="9966FF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7612103" y="3792873"/>
            <a:ext cx="232544" cy="204135"/>
          </a:xfrm>
          <a:prstGeom prst="rect">
            <a:avLst/>
          </a:prstGeom>
          <a:solidFill>
            <a:srgbClr val="9966FF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7060519" y="4210271"/>
            <a:ext cx="232544" cy="204135"/>
          </a:xfrm>
          <a:prstGeom prst="rect">
            <a:avLst/>
          </a:prstGeom>
          <a:solidFill>
            <a:srgbClr val="FFFF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6" name="Group 75"/>
          <p:cNvGrpSpPr/>
          <p:nvPr/>
        </p:nvGrpSpPr>
        <p:grpSpPr>
          <a:xfrm>
            <a:off x="8622206" y="4414405"/>
            <a:ext cx="1250319" cy="204135"/>
            <a:chOff x="18796993" y="13767029"/>
            <a:chExt cx="1600200" cy="261258"/>
          </a:xfrm>
        </p:grpSpPr>
        <p:sp>
          <p:nvSpPr>
            <p:cNvPr id="119" name="Rectangle 118"/>
            <p:cNvSpPr/>
            <p:nvPr/>
          </p:nvSpPr>
          <p:spPr>
            <a:xfrm>
              <a:off x="18796993" y="13767029"/>
              <a:ext cx="1600200" cy="261258"/>
            </a:xfrm>
            <a:prstGeom prst="rect">
              <a:avLst/>
            </a:prstGeom>
            <a:solidFill>
              <a:srgbClr val="FF377A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18796993" y="13767029"/>
              <a:ext cx="297617" cy="261258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7" name="Rectangle 76"/>
          <p:cNvSpPr/>
          <p:nvPr/>
        </p:nvSpPr>
        <p:spPr>
          <a:xfrm>
            <a:off x="7844646" y="6548769"/>
            <a:ext cx="1017776" cy="204134"/>
          </a:xfrm>
          <a:prstGeom prst="rect">
            <a:avLst/>
          </a:prstGeom>
          <a:solidFill>
            <a:srgbClr val="00DA9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7293062" y="6966167"/>
            <a:ext cx="1017776" cy="204134"/>
          </a:xfrm>
          <a:prstGeom prst="rect">
            <a:avLst/>
          </a:prstGeom>
          <a:solidFill>
            <a:srgbClr val="FF377A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9718558" y="6448971"/>
            <a:ext cx="1017776" cy="204134"/>
          </a:xfrm>
          <a:prstGeom prst="rect">
            <a:avLst/>
          </a:prstGeom>
          <a:solidFill>
            <a:srgbClr val="3399FF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9350104" y="6809636"/>
            <a:ext cx="1017776" cy="204134"/>
          </a:xfrm>
          <a:prstGeom prst="rect">
            <a:avLst/>
          </a:prstGeom>
          <a:solidFill>
            <a:srgbClr val="00DA9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8854750" y="7170301"/>
            <a:ext cx="1017776" cy="204134"/>
          </a:xfrm>
          <a:prstGeom prst="rect">
            <a:avLst/>
          </a:prstGeom>
          <a:solidFill>
            <a:srgbClr val="FF377A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ight Arrow 81"/>
          <p:cNvSpPr/>
          <p:nvPr/>
        </p:nvSpPr>
        <p:spPr>
          <a:xfrm>
            <a:off x="5752120" y="3830299"/>
            <a:ext cx="870702" cy="417397"/>
          </a:xfrm>
          <a:prstGeom prst="rightArrow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ight Arrow 82"/>
          <p:cNvSpPr/>
          <p:nvPr/>
        </p:nvSpPr>
        <p:spPr>
          <a:xfrm rot="5400000">
            <a:off x="8996050" y="4941228"/>
            <a:ext cx="562528" cy="417398"/>
          </a:xfrm>
          <a:prstGeom prst="rightArrow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ight Arrow 83"/>
          <p:cNvSpPr/>
          <p:nvPr/>
        </p:nvSpPr>
        <p:spPr>
          <a:xfrm rot="10800000">
            <a:off x="5752120" y="6630936"/>
            <a:ext cx="870702" cy="417397"/>
          </a:xfrm>
          <a:prstGeom prst="rightArrow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4293975" y="6585469"/>
            <a:ext cx="1017776" cy="204134"/>
          </a:xfrm>
          <a:prstGeom prst="rect">
            <a:avLst/>
          </a:prstGeom>
          <a:solidFill>
            <a:srgbClr val="FF377A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4288073" y="6875160"/>
            <a:ext cx="1017776" cy="204134"/>
          </a:xfrm>
          <a:prstGeom prst="rect">
            <a:avLst/>
          </a:prstGeom>
          <a:solidFill>
            <a:srgbClr val="FF377A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2978364" y="6590361"/>
            <a:ext cx="1017776" cy="204134"/>
          </a:xfrm>
          <a:prstGeom prst="rect">
            <a:avLst/>
          </a:prstGeom>
          <a:solidFill>
            <a:srgbClr val="00DA9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2978364" y="6875160"/>
            <a:ext cx="1017776" cy="204134"/>
          </a:xfrm>
          <a:prstGeom prst="rect">
            <a:avLst/>
          </a:prstGeom>
          <a:solidFill>
            <a:srgbClr val="00DA9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1638539" y="6588482"/>
            <a:ext cx="1017776" cy="204134"/>
          </a:xfrm>
          <a:prstGeom prst="rect">
            <a:avLst/>
          </a:prstGeom>
          <a:solidFill>
            <a:srgbClr val="3399FF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ight Arrow 89"/>
          <p:cNvSpPr/>
          <p:nvPr/>
        </p:nvSpPr>
        <p:spPr>
          <a:xfrm rot="5400000">
            <a:off x="2997289" y="7962348"/>
            <a:ext cx="562528" cy="417398"/>
          </a:xfrm>
          <a:prstGeom prst="rightArrow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/>
          <p:cNvSpPr txBox="1"/>
          <p:nvPr/>
        </p:nvSpPr>
        <p:spPr>
          <a:xfrm>
            <a:off x="1700294" y="7140716"/>
            <a:ext cx="89426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200" b="1" dirty="0" smtClean="0">
                <a:solidFill>
                  <a:srgbClr val="3399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OTU 1</a:t>
            </a:r>
            <a:endParaRPr lang="en-US" sz="2200" b="1" dirty="0">
              <a:solidFill>
                <a:srgbClr val="3399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3040830" y="7134670"/>
            <a:ext cx="89426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200" b="1" dirty="0" smtClean="0">
                <a:solidFill>
                  <a:srgbClr val="00DA9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OTU 2</a:t>
            </a:r>
            <a:endParaRPr lang="en-US" sz="2200" b="1" dirty="0">
              <a:solidFill>
                <a:srgbClr val="00DA9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4350539" y="7140716"/>
            <a:ext cx="89426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200" b="1" dirty="0" smtClean="0">
                <a:solidFill>
                  <a:srgbClr val="FF377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OTU 3</a:t>
            </a:r>
            <a:endParaRPr lang="en-US" sz="2200" b="1" dirty="0">
              <a:solidFill>
                <a:srgbClr val="FF377A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8851867" y="8751009"/>
            <a:ext cx="1017776" cy="204134"/>
          </a:xfrm>
          <a:prstGeom prst="rect">
            <a:avLst/>
          </a:prstGeom>
          <a:solidFill>
            <a:srgbClr val="FF377A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8845965" y="9040700"/>
            <a:ext cx="1017776" cy="204134"/>
          </a:xfrm>
          <a:prstGeom prst="rect">
            <a:avLst/>
          </a:prstGeom>
          <a:solidFill>
            <a:srgbClr val="FF377A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/>
          <p:nvPr/>
        </p:nvSpPr>
        <p:spPr>
          <a:xfrm>
            <a:off x="6978578" y="8751009"/>
            <a:ext cx="1017776" cy="204134"/>
          </a:xfrm>
          <a:prstGeom prst="rect">
            <a:avLst/>
          </a:prstGeom>
          <a:solidFill>
            <a:srgbClr val="00DA9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/>
          <p:cNvSpPr/>
          <p:nvPr/>
        </p:nvSpPr>
        <p:spPr>
          <a:xfrm>
            <a:off x="6978578" y="9035808"/>
            <a:ext cx="1017776" cy="204134"/>
          </a:xfrm>
          <a:prstGeom prst="rect">
            <a:avLst/>
          </a:prstGeom>
          <a:solidFill>
            <a:srgbClr val="00DA9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/>
          <p:cNvSpPr/>
          <p:nvPr/>
        </p:nvSpPr>
        <p:spPr>
          <a:xfrm>
            <a:off x="5098061" y="8754022"/>
            <a:ext cx="1017776" cy="204134"/>
          </a:xfrm>
          <a:prstGeom prst="rect">
            <a:avLst/>
          </a:prstGeom>
          <a:solidFill>
            <a:srgbClr val="3399FF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TextBox 98"/>
          <p:cNvSpPr txBox="1"/>
          <p:nvPr/>
        </p:nvSpPr>
        <p:spPr>
          <a:xfrm>
            <a:off x="5159816" y="9287206"/>
            <a:ext cx="89426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200" b="1" dirty="0" smtClean="0">
                <a:solidFill>
                  <a:srgbClr val="3399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OTU 1</a:t>
            </a:r>
            <a:endParaRPr lang="en-US" sz="2200" b="1" dirty="0">
              <a:solidFill>
                <a:srgbClr val="3399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7041044" y="9276268"/>
            <a:ext cx="89426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200" b="1" dirty="0" smtClean="0">
                <a:solidFill>
                  <a:srgbClr val="00DA9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OTU 2</a:t>
            </a:r>
            <a:endParaRPr lang="en-US" sz="2200" b="1" dirty="0">
              <a:solidFill>
                <a:srgbClr val="00DA9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8908431" y="9287206"/>
            <a:ext cx="89426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200" b="1" dirty="0" smtClean="0">
                <a:solidFill>
                  <a:srgbClr val="FF377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OTU 3</a:t>
            </a:r>
            <a:endParaRPr lang="en-US" sz="2200" b="1" dirty="0">
              <a:solidFill>
                <a:srgbClr val="FF377A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02" name="Straight Arrow Connector 101"/>
          <p:cNvCxnSpPr/>
          <p:nvPr/>
        </p:nvCxnSpPr>
        <p:spPr>
          <a:xfrm flipH="1">
            <a:off x="5159816" y="9783447"/>
            <a:ext cx="460490" cy="357128"/>
          </a:xfrm>
          <a:prstGeom prst="straightConnector1">
            <a:avLst/>
          </a:prstGeom>
          <a:ln w="47625">
            <a:solidFill>
              <a:srgbClr val="3399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>
            <a:off x="7480198" y="9778554"/>
            <a:ext cx="15274" cy="386531"/>
          </a:xfrm>
          <a:prstGeom prst="straightConnector1">
            <a:avLst/>
          </a:prstGeom>
          <a:ln w="47625">
            <a:solidFill>
              <a:srgbClr val="00DA9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>
            <a:off x="5589171" y="9783447"/>
            <a:ext cx="460490" cy="357128"/>
          </a:xfrm>
          <a:prstGeom prst="straightConnector1">
            <a:avLst/>
          </a:prstGeom>
          <a:ln w="47625">
            <a:solidFill>
              <a:srgbClr val="3399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>
            <a:off x="9385396" y="9775367"/>
            <a:ext cx="15274" cy="386531"/>
          </a:xfrm>
          <a:prstGeom prst="straightConnector1">
            <a:avLst/>
          </a:prstGeom>
          <a:ln w="47625">
            <a:solidFill>
              <a:srgbClr val="FF377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4690267" y="10175753"/>
            <a:ext cx="815587" cy="4459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200" b="1" dirty="0" smtClean="0">
                <a:solidFill>
                  <a:srgbClr val="3399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Fun 1</a:t>
            </a:r>
            <a:endParaRPr lang="en-US" sz="2200" b="1" dirty="0">
              <a:solidFill>
                <a:srgbClr val="3399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5658730" y="10154099"/>
            <a:ext cx="815587" cy="4459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200" b="1" dirty="0" smtClean="0">
                <a:solidFill>
                  <a:srgbClr val="3399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Fun 2</a:t>
            </a:r>
            <a:endParaRPr lang="en-US" sz="2200" b="1" dirty="0">
              <a:solidFill>
                <a:srgbClr val="3399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7059101" y="10154099"/>
            <a:ext cx="815587" cy="4459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200" b="1" dirty="0" smtClean="0">
                <a:solidFill>
                  <a:srgbClr val="00DA9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Fun 2</a:t>
            </a:r>
            <a:endParaRPr lang="en-US" sz="2200" b="1" dirty="0">
              <a:solidFill>
                <a:srgbClr val="00DA9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8206733" y="10175752"/>
            <a:ext cx="815587" cy="4459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200" b="1" dirty="0" smtClean="0">
                <a:solidFill>
                  <a:srgbClr val="FF66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Fun 2</a:t>
            </a:r>
            <a:endParaRPr lang="en-US" sz="2200" b="1" dirty="0">
              <a:solidFill>
                <a:srgbClr val="FF6699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10" name="Straight Arrow Connector 109"/>
          <p:cNvCxnSpPr/>
          <p:nvPr/>
        </p:nvCxnSpPr>
        <p:spPr>
          <a:xfrm flipH="1">
            <a:off x="8808305" y="9789400"/>
            <a:ext cx="580914" cy="341923"/>
          </a:xfrm>
          <a:prstGeom prst="straightConnector1">
            <a:avLst/>
          </a:prstGeom>
          <a:ln w="47625">
            <a:solidFill>
              <a:srgbClr val="FF377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>
            <a:off x="9390785" y="9791528"/>
            <a:ext cx="580914" cy="341923"/>
          </a:xfrm>
          <a:prstGeom prst="straightConnector1">
            <a:avLst/>
          </a:prstGeom>
          <a:ln w="47625">
            <a:solidFill>
              <a:srgbClr val="FF377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9003086" y="10178454"/>
            <a:ext cx="815587" cy="4459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200" b="1" dirty="0" smtClean="0">
                <a:solidFill>
                  <a:srgbClr val="FF66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Fun 3</a:t>
            </a:r>
            <a:endParaRPr lang="en-US" sz="2200" b="1" dirty="0">
              <a:solidFill>
                <a:srgbClr val="FF6699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9799439" y="10178454"/>
            <a:ext cx="815587" cy="4459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200" b="1" dirty="0" smtClean="0">
                <a:solidFill>
                  <a:srgbClr val="FF66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Fun 4</a:t>
            </a:r>
            <a:endParaRPr lang="en-US" sz="2200" b="1" dirty="0">
              <a:solidFill>
                <a:srgbClr val="FF6699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4" name="Picture 1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0840" y="8863554"/>
            <a:ext cx="2238375" cy="609600"/>
          </a:xfrm>
          <a:prstGeom prst="rect">
            <a:avLst/>
          </a:prstGeom>
        </p:spPr>
      </p:pic>
      <p:pic>
        <p:nvPicPr>
          <p:cNvPr id="115" name="Picture 1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7787" y="5246072"/>
            <a:ext cx="3163122" cy="990528"/>
          </a:xfrm>
          <a:prstGeom prst="rect">
            <a:avLst/>
          </a:prstGeom>
        </p:spPr>
      </p:pic>
      <p:pic>
        <p:nvPicPr>
          <p:cNvPr id="116" name="Picture 1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56032" y="5640859"/>
            <a:ext cx="3490214" cy="589500"/>
          </a:xfrm>
          <a:prstGeom prst="rect">
            <a:avLst/>
          </a:prstGeom>
        </p:spPr>
      </p:pic>
      <p:sp>
        <p:nvSpPr>
          <p:cNvPr id="117" name="Rectangle 116"/>
          <p:cNvSpPr/>
          <p:nvPr/>
        </p:nvSpPr>
        <p:spPr>
          <a:xfrm>
            <a:off x="7110153" y="2782807"/>
            <a:ext cx="3714423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f</a:t>
            </a:r>
            <a:r>
              <a:rPr lang="en-US" sz="44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astq-dump</a:t>
            </a:r>
            <a:endParaRPr lang="en-US" sz="44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pic>
        <p:nvPicPr>
          <p:cNvPr id="118" name="Picture 1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92536" y="2939890"/>
            <a:ext cx="1685925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2268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</TotalTime>
  <Words>25</Words>
  <Application>Microsoft Office PowerPoint</Application>
  <PresentationFormat>Custom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2</cp:revision>
  <dcterms:created xsi:type="dcterms:W3CDTF">2018-04-17T23:08:53Z</dcterms:created>
  <dcterms:modified xsi:type="dcterms:W3CDTF">2018-04-17T23:15:34Z</dcterms:modified>
</cp:coreProperties>
</file>