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357944"/>
          </a:xfrm>
        </p:spPr>
        <p:txBody>
          <a:bodyPr>
            <a:normAutofit/>
          </a:bodyPr>
          <a:lstStyle/>
          <a:p>
            <a:r>
              <a:rPr lang="en-US" dirty="0"/>
              <a:t>Katherine Evers</a:t>
            </a:r>
          </a:p>
          <a:p>
            <a:r>
              <a:rPr lang="en-US" dirty="0"/>
              <a:t>Wei Zhou</a:t>
            </a:r>
          </a:p>
          <a:p>
            <a:r>
              <a:rPr lang="en-US" dirty="0" smtClean="0"/>
              <a:t>Matthew </a:t>
            </a:r>
            <a:r>
              <a:rPr lang="en-US" dirty="0"/>
              <a:t>Baker</a:t>
            </a:r>
          </a:p>
          <a:p>
            <a:r>
              <a:rPr lang="en-US" dirty="0" smtClean="0"/>
              <a:t>Monu </a:t>
            </a:r>
            <a:r>
              <a:rPr lang="en-US" dirty="0"/>
              <a:t>Chacko</a:t>
            </a:r>
          </a:p>
        </p:txBody>
      </p:sp>
    </p:spTree>
    <p:extLst>
      <p:ext uri="{BB962C8B-B14F-4D97-AF65-F5344CB8AC3E}">
        <p14:creationId xmlns:p14="http://schemas.microsoft.com/office/powerpoint/2010/main" val="4383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0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Team/ </a:t>
            </a:r>
            <a:r>
              <a:rPr lang="en-US" dirty="0" err="1" smtClean="0"/>
              <a:t>Collobration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35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</TotalTime>
  <Words>21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Data Science</vt:lpstr>
      <vt:lpstr>Methodology</vt:lpstr>
      <vt:lpstr>Project Setup</vt:lpstr>
      <vt:lpstr>Analysis</vt:lpstr>
      <vt:lpstr>Working with Team/ Collobration</vt:lpstr>
      <vt:lpstr>Lessons Learned</vt:lpstr>
    </vt:vector>
  </TitlesOfParts>
  <Company>NewYork-Presbyterian Hospital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Monu Chacko</dc:creator>
  <cp:lastModifiedBy>Monu Chacko</cp:lastModifiedBy>
  <cp:revision>4</cp:revision>
  <dcterms:created xsi:type="dcterms:W3CDTF">2019-03-24T17:10:14Z</dcterms:created>
  <dcterms:modified xsi:type="dcterms:W3CDTF">2019-03-24T17:16:00Z</dcterms:modified>
</cp:coreProperties>
</file>