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therineThayer/F15B3_AR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RFE Project and Mobile Application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 Ram Kotta and Katherine Thayer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Apex Application (continued)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225" y="491275"/>
            <a:ext cx="7443574" cy="465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Apex Application (continued)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524" y="572700"/>
            <a:ext cx="7313273" cy="457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Apex Application (continued)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464350"/>
            <a:ext cx="7486649" cy="46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Apex Application (continued)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520" y="572700"/>
            <a:ext cx="7313279" cy="457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Github Repository Link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https://github.com/KatherineThayer/F15B3_ARL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(Will be made public after presentations are complete.)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Apex Mobile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113" y="0"/>
            <a:ext cx="28917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Apex Mobile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50" y="586523"/>
            <a:ext cx="8103049" cy="45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Apex Mobile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375" y="737998"/>
            <a:ext cx="7833624" cy="440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Apex Mobile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370" y="572698"/>
            <a:ext cx="8127628" cy="456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Apex Mobile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370" y="572698"/>
            <a:ext cx="8127628" cy="456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217325" y="556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Conceptual Model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450" y="559025"/>
            <a:ext cx="5898624" cy="434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17325" y="556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Logical Model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400" y="520025"/>
            <a:ext cx="6261450" cy="46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1143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Relational Model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825" y="602700"/>
            <a:ext cx="6844400" cy="429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Apex Application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515" y="572699"/>
            <a:ext cx="7313286" cy="457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Apex Application (continued)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250" y="510650"/>
            <a:ext cx="7412550" cy="46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Apex Application (continued)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515" y="572700"/>
            <a:ext cx="7313286" cy="457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Apex Application (continued)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975" y="521725"/>
            <a:ext cx="7394825" cy="4621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Apex Application (continued)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675" y="712175"/>
            <a:ext cx="7090125" cy="4431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On-screen Show (16:9)</PresentationFormat>
  <Paragraphs>22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simple-light-2</vt:lpstr>
      <vt:lpstr>RFE Project and Mobile Application</vt:lpstr>
      <vt:lpstr>Conceptual Model</vt:lpstr>
      <vt:lpstr>Logical Model</vt:lpstr>
      <vt:lpstr>Relational Model</vt:lpstr>
      <vt:lpstr>Apex Application</vt:lpstr>
      <vt:lpstr>Apex Application (continued)</vt:lpstr>
      <vt:lpstr>Apex Application (continued)</vt:lpstr>
      <vt:lpstr>Apex Application (continued)</vt:lpstr>
      <vt:lpstr>Apex Application (continued)</vt:lpstr>
      <vt:lpstr>Apex Application (continued)</vt:lpstr>
      <vt:lpstr>Apex Application (continued)</vt:lpstr>
      <vt:lpstr>Apex Application (continued)</vt:lpstr>
      <vt:lpstr>Apex Application (continued)</vt:lpstr>
      <vt:lpstr>Github Repository Link</vt:lpstr>
      <vt:lpstr>Apex Mobile</vt:lpstr>
      <vt:lpstr>Apex Mobile</vt:lpstr>
      <vt:lpstr>Apex Mobile</vt:lpstr>
      <vt:lpstr>Apex Mobile</vt:lpstr>
      <vt:lpstr>Apex Mobile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RFE Project and Mobile Application</dc:title>
  <dc:creator>Katherine</dc:creator>
  <cp:lastModifiedBy>Katherine</cp:lastModifiedBy>
  <cp:revision>1</cp:revision>
  <dcterms:modified xsi:type="dcterms:W3CDTF">2015-11-23T23:50:33Z</dcterms:modified>
</cp:coreProperties>
</file>