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DE5B-D25F-4C1A-B095-2052F891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2589D-F472-4939-A2BE-B6577ED9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B0AA-5855-4A97-8A2D-6592E08D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E1E1-92E4-4534-92A2-42DC8648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A203-AC5B-4A8C-9396-0504D722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2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EEBF-371D-43E0-B97A-49B5BA0B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3E484-2C30-4DA9-BD3A-F77D3C1C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34E3-5FA4-4671-AB35-386DB2BC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810F-088D-4443-8887-C9D92AEB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A5F8-B45D-4A15-A77C-09B5D87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0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D8046-E623-4207-A616-C8B1A894A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F2791-7EAF-4A5C-85DB-D20ECAF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49D4-7D44-47FD-935C-60E94B4A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4BDB-2B83-43BC-A198-64D9008F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DA03-F4BE-4020-9CFE-19297D4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A2B9-4A46-442B-8B9A-54EC3157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BCA4-AACF-43A3-835D-0DD8D589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259A-6101-41A0-9ED5-50629195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1EB4-7C76-4843-A2F0-4F045DA4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222F-1AD8-44F2-91EA-DC0A3566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AEC9-945D-486A-B994-D91F93B6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3E9F-015C-4A24-8506-C2F80DBD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A6CA-BF10-45A6-A9E7-CE52A7FC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24A6-64DE-4DF0-A618-FC627111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8FF3-FDA8-4467-A4A0-95CC08A2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9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8A18-B905-45D0-8AAF-9DE1674E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9459-1E69-413A-AA94-B55D3DF0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95CA2-178A-4472-9BEF-8068BDAC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470A9-584B-43B4-8092-933E92C5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B7ECE-B7D4-464F-8206-661F05AD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A25D6-7882-4B0E-8E31-BB2FF07D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9A8C-BACF-4B22-8CE7-211E3E2F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59995-AF01-46E5-B664-CF7D037C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8E32D-EE41-4721-AC2E-7B389BF5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1FCF-3ADA-4F4D-A6D6-8D7BC2C22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F9639-D500-43BE-B694-17654D91F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03710-9AA6-49DF-ABCA-4835A8EF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DD718-E415-4036-BFBF-35281A81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E8FE5-497B-4898-BDA6-4B54FAE0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1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CE30-2244-4177-A9BB-6C555BC4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D41F5-A7E5-4F19-B336-2BA7EF2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A72ED-90A8-4809-9815-25F18594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5889-A8C9-4DB4-AF84-5DBE3490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75E71-1719-4D3E-81A0-1312F1A4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58CD5-977C-4D34-B545-DC89F83A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C0DE-F7D1-4E21-A82E-4A0F5C8A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8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2009-C5E2-425C-A9D0-03728E87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182C-3E2E-49DD-BF4F-B8DC8445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F1E8-1FE0-4886-9B74-2047E357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492B-C823-4CCB-998C-0BE0E2E0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E9CD-A37C-4C75-B0BF-DC9E0552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C345A-EEA0-43DE-817F-37CFBF42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9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96E3-3627-4252-BAA3-2B821E02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C116E-F78B-427F-BFF7-3085B1AEE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4432-F4F2-44B1-B84D-2A4142B6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1460-7277-4EA5-B418-91E60BAF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AD00-9AE7-4AC2-82C6-9FB82A40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C3AD-89D6-4E08-A771-71126A96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EDC0B-372F-4C1F-9D4F-4217EB48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64F0-BD00-4D6D-AB46-946C108C6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E01A-0598-440E-95CD-BEBDC588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78A5-63FA-45C1-A5D6-FBABF8C81C0A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7DC9-3323-4B3A-AC1E-2A3D4C63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7605-66DA-4FC0-A334-5A1D79CAD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54C2-E26D-4C7A-AB69-338AF881D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0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56DAC-5B64-4515-A6A7-DE8BA95AE51E}"/>
              </a:ext>
            </a:extLst>
          </p:cNvPr>
          <p:cNvSpPr/>
          <p:nvPr/>
        </p:nvSpPr>
        <p:spPr>
          <a:xfrm>
            <a:off x="210378" y="206513"/>
            <a:ext cx="1600198" cy="3167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Contact List </a:t>
            </a:r>
            <a:endParaRPr lang="en-IN" sz="36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9F5A4-58C5-49B6-B653-75ED13408131}"/>
              </a:ext>
            </a:extLst>
          </p:cNvPr>
          <p:cNvSpPr/>
          <p:nvPr/>
        </p:nvSpPr>
        <p:spPr>
          <a:xfrm>
            <a:off x="4514852" y="195469"/>
            <a:ext cx="1470991" cy="3167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Bahnschrift" panose="020B0502040204020203" pitchFamily="34" charset="0"/>
              </a:rPr>
              <a:t>Details-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Name: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Number: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Address</a:t>
            </a:r>
            <a:r>
              <a:rPr lang="en-IN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: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Email id:</a:t>
            </a:r>
            <a:endParaRPr lang="en-GB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123D1-49F8-48E8-B1EC-BCB509C9847A}"/>
              </a:ext>
            </a:extLst>
          </p:cNvPr>
          <p:cNvSpPr/>
          <p:nvPr/>
        </p:nvSpPr>
        <p:spPr>
          <a:xfrm>
            <a:off x="7008745" y="261730"/>
            <a:ext cx="1470991" cy="3167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Names</a:t>
            </a:r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B0241-6432-4BAE-907F-A1EF608CC9F8}"/>
              </a:ext>
            </a:extLst>
          </p:cNvPr>
          <p:cNvSpPr/>
          <p:nvPr/>
        </p:nvSpPr>
        <p:spPr>
          <a:xfrm>
            <a:off x="9720475" y="206513"/>
            <a:ext cx="1470991" cy="3167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Persons info after you click</a:t>
            </a:r>
            <a:endParaRPr lang="en-IN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7E47E7-4616-4007-B306-F80C8AC9041D}"/>
              </a:ext>
            </a:extLst>
          </p:cNvPr>
          <p:cNvCxnSpPr/>
          <p:nvPr/>
        </p:nvCxnSpPr>
        <p:spPr>
          <a:xfrm>
            <a:off x="7215808" y="875747"/>
            <a:ext cx="927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E9C1E2-3995-4A6E-B210-D620CEBEDB37}"/>
              </a:ext>
            </a:extLst>
          </p:cNvPr>
          <p:cNvCxnSpPr/>
          <p:nvPr/>
        </p:nvCxnSpPr>
        <p:spPr>
          <a:xfrm>
            <a:off x="7189304" y="1205949"/>
            <a:ext cx="98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2795F7-22AA-4108-B9F6-1904B06DA0B1}"/>
              </a:ext>
            </a:extLst>
          </p:cNvPr>
          <p:cNvCxnSpPr/>
          <p:nvPr/>
        </p:nvCxnSpPr>
        <p:spPr>
          <a:xfrm>
            <a:off x="7189304" y="1490872"/>
            <a:ext cx="98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B9F5EB-4851-4C39-8726-95BE5782DA2E}"/>
              </a:ext>
            </a:extLst>
          </p:cNvPr>
          <p:cNvCxnSpPr/>
          <p:nvPr/>
        </p:nvCxnSpPr>
        <p:spPr>
          <a:xfrm>
            <a:off x="7253910" y="597452"/>
            <a:ext cx="98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FA6C66-91ED-4AF2-AB26-CA3BCE3F1B4F}"/>
              </a:ext>
            </a:extLst>
          </p:cNvPr>
          <p:cNvCxnSpPr/>
          <p:nvPr/>
        </p:nvCxnSpPr>
        <p:spPr>
          <a:xfrm>
            <a:off x="7227404" y="2087218"/>
            <a:ext cx="98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C8F93-ECCF-4EC6-AF2B-DC67E63C7E9F}"/>
              </a:ext>
            </a:extLst>
          </p:cNvPr>
          <p:cNvCxnSpPr/>
          <p:nvPr/>
        </p:nvCxnSpPr>
        <p:spPr>
          <a:xfrm>
            <a:off x="7189304" y="2345635"/>
            <a:ext cx="98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98BA40-37A8-450B-982F-F93E019136F4}"/>
              </a:ext>
            </a:extLst>
          </p:cNvPr>
          <p:cNvCxnSpPr/>
          <p:nvPr/>
        </p:nvCxnSpPr>
        <p:spPr>
          <a:xfrm>
            <a:off x="7189304" y="2763077"/>
            <a:ext cx="98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D0AEAC-2FD6-4A95-90EE-EA2E0005B3C0}"/>
              </a:ext>
            </a:extLst>
          </p:cNvPr>
          <p:cNvCxnSpPr/>
          <p:nvPr/>
        </p:nvCxnSpPr>
        <p:spPr>
          <a:xfrm>
            <a:off x="7189304" y="2908852"/>
            <a:ext cx="98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D2C71F-AF29-4209-928D-D393F150822A}"/>
              </a:ext>
            </a:extLst>
          </p:cNvPr>
          <p:cNvCxnSpPr/>
          <p:nvPr/>
        </p:nvCxnSpPr>
        <p:spPr>
          <a:xfrm>
            <a:off x="7189304" y="2517914"/>
            <a:ext cx="98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AAF8C4-6E4A-415D-A85F-6F76249D8DE1}"/>
              </a:ext>
            </a:extLst>
          </p:cNvPr>
          <p:cNvCxnSpPr>
            <a:cxnSpLocks/>
          </p:cNvCxnSpPr>
          <p:nvPr/>
        </p:nvCxnSpPr>
        <p:spPr>
          <a:xfrm>
            <a:off x="7063408" y="3167270"/>
            <a:ext cx="1308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D7AAD4-172A-4894-87BD-D8E99D4F3BED}"/>
              </a:ext>
            </a:extLst>
          </p:cNvPr>
          <p:cNvCxnSpPr/>
          <p:nvPr/>
        </p:nvCxnSpPr>
        <p:spPr>
          <a:xfrm>
            <a:off x="1921565" y="1838739"/>
            <a:ext cx="45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593F83-EAC7-4DC8-BA89-70DA87B469CB}"/>
              </a:ext>
            </a:extLst>
          </p:cNvPr>
          <p:cNvCxnSpPr/>
          <p:nvPr/>
        </p:nvCxnSpPr>
        <p:spPr>
          <a:xfrm>
            <a:off x="6202018" y="1742661"/>
            <a:ext cx="50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D64784-F514-4920-A767-02ECE82DF58E}"/>
              </a:ext>
            </a:extLst>
          </p:cNvPr>
          <p:cNvCxnSpPr/>
          <p:nvPr/>
        </p:nvCxnSpPr>
        <p:spPr>
          <a:xfrm>
            <a:off x="8902150" y="1669774"/>
            <a:ext cx="61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413FE-B635-40A9-9601-786A845B66AC}"/>
              </a:ext>
            </a:extLst>
          </p:cNvPr>
          <p:cNvSpPr/>
          <p:nvPr/>
        </p:nvSpPr>
        <p:spPr>
          <a:xfrm>
            <a:off x="2483133" y="255104"/>
            <a:ext cx="1470991" cy="3167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Bahnschrift" panose="020B0502040204020203" pitchFamily="34" charset="0"/>
              </a:rPr>
              <a:t>Login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Bahnschrift" panose="020B0502040204020203" pitchFamily="34" charset="0"/>
              </a:rPr>
              <a:t>Form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A54B47D-0937-42DE-A239-3736EE3F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59" y="1696801"/>
            <a:ext cx="530398" cy="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Baskerville Old Face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RadhaJacob.0727@outlook.com</dc:creator>
  <cp:lastModifiedBy>RadhaJacob.0727@outlook.com</cp:lastModifiedBy>
  <cp:revision>3</cp:revision>
  <dcterms:created xsi:type="dcterms:W3CDTF">2021-05-27T09:57:02Z</dcterms:created>
  <dcterms:modified xsi:type="dcterms:W3CDTF">2021-05-27T12:35:34Z</dcterms:modified>
</cp:coreProperties>
</file>