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727b310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727b310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727b31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727b31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6727b310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6727b310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727b310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727b310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727b310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6727b310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727b310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727b310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727b310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727b310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727b310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727b310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727b31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727b31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727b310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6727b310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727b310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727b310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727b310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727b310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727b31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727b31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727b310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727b310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727b31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727b31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727b310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727b310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727b310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727b310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727b310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727b310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app.powerbi.com/groups/me/reports/0517f884-790d-4602-9ae0-6f82bff5883e/ReportSec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app.powerbi.com/links/EMbymtNRmj?ctid=4278a402-1a9e-4eb9-8414-ffb55a5fcf1e&amp;pbi_source=linkSha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82700" y="1016000"/>
            <a:ext cx="7978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Analysis &amp; Insights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59200"/>
            <a:ext cx="8520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Ruchak Vira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Karthik Ramanathan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Pranav Sheth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21814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Value(LTV)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465492"/>
            <a:ext cx="80200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21814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Method Analysis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13" y="1461300"/>
            <a:ext cx="7360575" cy="3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193374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Analysis at Each Station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67200"/>
            <a:ext cx="3195100" cy="36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4376650" y="1861000"/>
            <a:ext cx="40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https://app.powerbi.com/groups/me/reports/0517f884-790d-4602-9ae0-6f82bff5883e/ReportSection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91650" y="1746100"/>
            <a:ext cx="73311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Implementation - Power Apps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6037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175" y="152400"/>
            <a:ext cx="280050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075" y="152400"/>
            <a:ext cx="2673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200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503" y="152400"/>
            <a:ext cx="27406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450" y="152400"/>
            <a:ext cx="2673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305475"/>
            <a:ext cx="8105775" cy="3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519125" y="4408725"/>
            <a:ext cx="47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PowerBI Dashboard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63" y="69825"/>
            <a:ext cx="85934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99900" y="1746100"/>
            <a:ext cx="73230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952928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Citi Bike - Bike sharing program run in New York City(NYC), Jersey city, &amp; Hoboken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Create an ecosystem where commuters and riders are able to save time and money to get around the town with convenience and ease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Focus on analysing &amp; identifying actionable insights for Citi Bike Business team that would indicate growth opportunities, streamline operations and eventually have a positive impact on the revenue for the Citi Bike business.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26399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 Diagram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38" y="1032400"/>
            <a:ext cx="5325125" cy="35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1814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 Model Diagram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25" y="1044450"/>
            <a:ext cx="5325125" cy="36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09886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1094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Draw.io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Server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Server Import Wizard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Data Studio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 PowerApps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 PowerBI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08150" y="1746100"/>
            <a:ext cx="72981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Data Questions for Insights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226399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Duration of Each Ride &amp; Average Age of Riders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2146575"/>
            <a:ext cx="2423450" cy="1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675" y="2146575"/>
            <a:ext cx="2641925" cy="11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1814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Bike Inventory Categorization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" y="1576900"/>
            <a:ext cx="4004150" cy="2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750" y="1221900"/>
            <a:ext cx="4210575" cy="29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21814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Categorization Basis Trip Duration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25" y="1395275"/>
            <a:ext cx="3155162" cy="242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804" y="1395275"/>
            <a:ext cx="3186196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/>
          <p:nvPr/>
        </p:nvSpPr>
        <p:spPr>
          <a:xfrm>
            <a:off x="1552800" y="3987650"/>
            <a:ext cx="2443800" cy="6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&gt;15 mins (long duration)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889000" y="3987650"/>
            <a:ext cx="2443800" cy="6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/>
              <a:t>15 mins (short duration)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