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BY:KARTHIKA.K</a:t>
            </a:r>
          </a:p>
          <a:p>
            <a:r>
              <a:rPr lang="en-US" sz="2400" dirty="0">
                <a:latin typeface="Times New Roman" panose="02020603050405020304" pitchFamily="18" charset="0"/>
                <a:cs typeface="Times New Roman" panose="02020603050405020304" pitchFamily="18" charset="0"/>
              </a:rPr>
              <a:t>REGISTERNO:</a:t>
            </a:r>
            <a:r>
              <a:rPr lang="en-US" sz="2400">
                <a:latin typeface="Times New Roman" panose="02020603050405020304" pitchFamily="18" charset="0"/>
                <a:cs typeface="Times New Roman" panose="02020603050405020304" pitchFamily="18" charset="0"/>
              </a:rPr>
              <a:t>312214604,(asunm1475312214604)</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DEPARTMENT:B.COM (general)</a:t>
            </a:r>
          </a:p>
          <a:p>
            <a:r>
              <a:rPr lang="en-US" sz="2400" dirty="0">
                <a:latin typeface="Times New Roman" panose="02020603050405020304" pitchFamily="18" charset="0"/>
                <a:cs typeface="Times New Roman" panose="02020603050405020304" pitchFamily="18" charset="0"/>
              </a:rPr>
              <a:t>COLLEGE:SRI KANYAKA PARAMESWARI ARTS AND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3">
            <a:extLst>
              <a:ext uri="{FF2B5EF4-FFF2-40B4-BE49-F238E27FC236}">
                <a16:creationId xmlns:a16="http://schemas.microsoft.com/office/drawing/2014/main" id="{188E45E1-2FE6-3E52-F5C5-1CD2BEA7F2B3}"/>
              </a:ext>
            </a:extLst>
          </p:cNvPr>
          <p:cNvPicPr>
            <a:picLocks noChangeAspect="1"/>
          </p:cNvPicPr>
          <p:nvPr/>
        </p:nvPicPr>
        <p:blipFill>
          <a:blip r:embed="rId2"/>
          <a:stretch>
            <a:fillRect/>
          </a:stretch>
        </p:blipFill>
        <p:spPr>
          <a:xfrm>
            <a:off x="2190749" y="1706165"/>
            <a:ext cx="6238875" cy="383857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US" sz="2400" dirty="0" err="1">
                <a:latin typeface="Times New Roman" panose="02020603050405020304"/>
              </a:rPr>
              <a:t>Dr.T</a:t>
            </a:r>
            <a:r>
              <a:rPr lang="en-US" sz="2400" dirty="0">
                <a:latin typeface="Times New Roman" panose="02020603050405020304"/>
              </a:rPr>
              <a:t>. MEKALA</a:t>
            </a:r>
          </a:p>
          <a:p>
            <a:r>
              <a:rPr lang="en-GB" sz="2400" dirty="0">
                <a:latin typeface="Times New Roman" panose="02020603050405020304"/>
              </a:rPr>
              <a:t>Assistant Professor </a:t>
            </a:r>
            <a:endParaRPr lang="en-US" sz="2400" dirty="0">
              <a:latin typeface="Times New Roman" panose="02020603050405020304"/>
            </a:endParaRPr>
          </a:p>
          <a:p>
            <a:r>
              <a:rPr lang="en-US" sz="2400" dirty="0">
                <a:latin typeface="Times New Roman" panose="02020603050405020304"/>
              </a:rPr>
              <a:t>SRI KANYAKA PARAMESWARI ARTS AND SCIENCE COLLEGE FOR WOMEN.</a:t>
            </a:r>
            <a:endParaRPr lang="en-GB"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Unknown User</cp:lastModifiedBy>
  <cp:revision>31</cp:revision>
  <dcterms:created xsi:type="dcterms:W3CDTF">2024-08-21T00:32:52Z</dcterms:created>
  <dcterms:modified xsi:type="dcterms:W3CDTF">2024-08-28T05:13:06Z</dcterms:modified>
</cp:coreProperties>
</file>