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5" name="Shape 215"/>
        <p:cNvGrpSpPr/>
        <p:nvPr/>
      </p:nvGrpSpPr>
      <p:grpSpPr>
        <a:xfrm>
          <a:off x="0" y="0"/>
          <a:ext cx="0" cy="0"/>
          <a:chOff x="0" y="0"/>
          <a:chExt cx="0" cy="0"/>
        </a:xfrm>
      </p:grpSpPr>
      <p:sp>
        <p:nvSpPr>
          <p:cNvPr id="216" name="Google Shape;216;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7" name="Google Shape;217;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8" name="Google Shape;218;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20" name="Google Shape;220;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1" name="Google Shape;221;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1" name="Shape 231"/>
        <p:cNvGrpSpPr/>
        <p:nvPr/>
      </p:nvGrpSpPr>
      <p:grpSpPr>
        <a:xfrm>
          <a:off x="0" y="0"/>
          <a:ext cx="0" cy="0"/>
          <a:chOff x="0" y="0"/>
          <a:chExt cx="0" cy="0"/>
        </a:xfrm>
      </p:grpSpPr>
      <p:sp>
        <p:nvSpPr>
          <p:cNvPr id="232" name="Google Shape;232;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4" name="Google Shape;234;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235" name="Google Shape;235;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6" name="Google Shape;236;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37" name="Google Shape;237;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89" name="Shape 289"/>
        <p:cNvGrpSpPr/>
        <p:nvPr/>
      </p:nvGrpSpPr>
      <p:grpSpPr>
        <a:xfrm>
          <a:off x="0" y="0"/>
          <a:ext cx="0" cy="0"/>
          <a:chOff x="0" y="0"/>
          <a:chExt cx="0" cy="0"/>
        </a:xfrm>
      </p:grpSpPr>
      <p:sp>
        <p:nvSpPr>
          <p:cNvPr id="290" name="Google Shape;290;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1" name="Google Shape;291;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spcBef>
                <a:spcPts val="600"/>
              </a:spcBef>
              <a:spcAft>
                <a:spcPts val="0"/>
              </a:spcAft>
              <a:buSzPts val="1288"/>
              <a:buChar char="◼"/>
              <a:defRPr/>
            </a:lvl2pPr>
            <a:lvl3pPr indent="-304546" lvl="2" marL="1371600" rtl="0" algn="l">
              <a:spcBef>
                <a:spcPts val="600"/>
              </a:spcBef>
              <a:spcAft>
                <a:spcPts val="0"/>
              </a:spcAft>
              <a:buSzPts val="1196"/>
              <a:buChar char="◼"/>
              <a:defRPr/>
            </a:lvl3pPr>
            <a:lvl4pPr indent="-292861" lvl="3" marL="1828800" rtl="0" algn="l">
              <a:spcBef>
                <a:spcPts val="600"/>
              </a:spcBef>
              <a:spcAft>
                <a:spcPts val="0"/>
              </a:spcAft>
              <a:buSzPts val="1012"/>
              <a:buChar char="◼"/>
              <a:defRPr/>
            </a:lvl4pPr>
            <a:lvl5pPr indent="-292861" lvl="4" marL="2286000" rtl="0" algn="l">
              <a:spcBef>
                <a:spcPts val="600"/>
              </a:spcBef>
              <a:spcAft>
                <a:spcPts val="0"/>
              </a:spcAft>
              <a:buSzPts val="1012"/>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292" name="Google Shape;292;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3" name="Google Shape;293;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94" name="Google Shape;294;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95" name="Shape 295"/>
        <p:cNvGrpSpPr/>
        <p:nvPr/>
      </p:nvGrpSpPr>
      <p:grpSpPr>
        <a:xfrm>
          <a:off x="0" y="0"/>
          <a:ext cx="0" cy="0"/>
          <a:chOff x="0" y="0"/>
          <a:chExt cx="0" cy="0"/>
        </a:xfrm>
      </p:grpSpPr>
      <p:sp>
        <p:nvSpPr>
          <p:cNvPr id="296" name="Google Shape;296;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8" name="Google Shape;298;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299" name="Google Shape;299;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3" name="Google Shape;303;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04" name="Google Shape;304;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8" name="Shape 238"/>
        <p:cNvGrpSpPr/>
        <p:nvPr/>
      </p:nvGrpSpPr>
      <p:grpSpPr>
        <a:xfrm>
          <a:off x="0" y="0"/>
          <a:ext cx="0" cy="0"/>
          <a:chOff x="0" y="0"/>
          <a:chExt cx="0" cy="0"/>
        </a:xfrm>
      </p:grpSpPr>
      <p:sp>
        <p:nvSpPr>
          <p:cNvPr id="239" name="Google Shape;239;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0" name="Google Shape;240;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241" name="Google Shape;241;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42" name="Shape 242"/>
        <p:cNvGrpSpPr/>
        <p:nvPr/>
      </p:nvGrpSpPr>
      <p:grpSpPr>
        <a:xfrm>
          <a:off x="0" y="0"/>
          <a:ext cx="0" cy="0"/>
          <a:chOff x="0" y="0"/>
          <a:chExt cx="0" cy="0"/>
        </a:xfrm>
      </p:grpSpPr>
      <p:sp>
        <p:nvSpPr>
          <p:cNvPr id="243" name="Google Shape;243;p4"/>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4" name="Google Shape;244;p4"/>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245" name="Google Shape;245;p4"/>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246" name="Google Shape;246;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7" name="Google Shape;247;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8" name="Google Shape;248;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9" name="Shape 249"/>
        <p:cNvGrpSpPr/>
        <p:nvPr/>
      </p:nvGrpSpPr>
      <p:grpSpPr>
        <a:xfrm>
          <a:off x="0" y="0"/>
          <a:ext cx="0" cy="0"/>
          <a:chOff x="0" y="0"/>
          <a:chExt cx="0" cy="0"/>
        </a:xfrm>
      </p:grpSpPr>
      <p:sp>
        <p:nvSpPr>
          <p:cNvPr id="250" name="Google Shape;250;p5"/>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1" name="Google Shape;251;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2" name="Google Shape;252;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53" name="Google Shape;253;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4" name="Shape 254"/>
        <p:cNvGrpSpPr/>
        <p:nvPr/>
      </p:nvGrpSpPr>
      <p:grpSpPr>
        <a:xfrm>
          <a:off x="0" y="0"/>
          <a:ext cx="0" cy="0"/>
          <a:chOff x="0" y="0"/>
          <a:chExt cx="0" cy="0"/>
        </a:xfrm>
      </p:grpSpPr>
      <p:sp>
        <p:nvSpPr>
          <p:cNvPr id="255" name="Google Shape;255;p6"/>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7" name="Google Shape;257;p6"/>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258" name="Google Shape;258;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9" name="Google Shape;259;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60" name="Google Shape;260;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61" name="Shape 261"/>
        <p:cNvGrpSpPr/>
        <p:nvPr/>
      </p:nvGrpSpPr>
      <p:grpSpPr>
        <a:xfrm>
          <a:off x="0" y="0"/>
          <a:ext cx="0" cy="0"/>
          <a:chOff x="0" y="0"/>
          <a:chExt cx="0" cy="0"/>
        </a:xfrm>
      </p:grpSpPr>
      <p:sp>
        <p:nvSpPr>
          <p:cNvPr id="262" name="Google Shape;262;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3" name="Google Shape;263;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264" name="Google Shape;264;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265" name="Google Shape;265;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266" name="Google Shape;266;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267" name="Google Shape;267;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8" name="Google Shape;268;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69" name="Google Shape;269;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0" name="Shape 270"/>
        <p:cNvGrpSpPr/>
        <p:nvPr/>
      </p:nvGrpSpPr>
      <p:grpSpPr>
        <a:xfrm>
          <a:off x="0" y="0"/>
          <a:ext cx="0" cy="0"/>
          <a:chOff x="0" y="0"/>
          <a:chExt cx="0" cy="0"/>
        </a:xfrm>
      </p:grpSpPr>
      <p:sp>
        <p:nvSpPr>
          <p:cNvPr id="271" name="Google Shape;271;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2" name="Google Shape;272;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73" name="Google Shape;273;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4" name="Shape 274"/>
        <p:cNvGrpSpPr/>
        <p:nvPr/>
      </p:nvGrpSpPr>
      <p:grpSpPr>
        <a:xfrm>
          <a:off x="0" y="0"/>
          <a:ext cx="0" cy="0"/>
          <a:chOff x="0" y="0"/>
          <a:chExt cx="0" cy="0"/>
        </a:xfrm>
      </p:grpSpPr>
      <p:sp>
        <p:nvSpPr>
          <p:cNvPr id="275" name="Google Shape;275;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7" name="Google Shape;277;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278" name="Google Shape;278;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279" name="Google Shape;279;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0" name="Google Shape;280;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81" name="Google Shape;281;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82" name="Shape 282"/>
        <p:cNvGrpSpPr/>
        <p:nvPr/>
      </p:nvGrpSpPr>
      <p:grpSpPr>
        <a:xfrm>
          <a:off x="0" y="0"/>
          <a:ext cx="0" cy="0"/>
          <a:chOff x="0" y="0"/>
          <a:chExt cx="0" cy="0"/>
        </a:xfrm>
      </p:grpSpPr>
      <p:sp>
        <p:nvSpPr>
          <p:cNvPr id="283" name="Google Shape;283;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4" name="Google Shape;284;p10"/>
          <p:cNvSpPr/>
          <p:nvPr>
            <p:ph idx="2" type="pic"/>
          </p:nvPr>
        </p:nvSpPr>
        <p:spPr>
          <a:xfrm>
            <a:off x="447817" y="641350"/>
            <a:ext cx="11290800" cy="3651300"/>
          </a:xfrm>
          <a:prstGeom prst="rect">
            <a:avLst/>
          </a:prstGeom>
          <a:noFill/>
          <a:ln>
            <a:noFill/>
          </a:ln>
        </p:spPr>
      </p:sp>
      <p:sp>
        <p:nvSpPr>
          <p:cNvPr id="285" name="Google Shape;285;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286" name="Google Shape;286;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7" name="Google Shape;287;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88" name="Google Shape;288;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4" name="Google Shape;224;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225" name="Google Shape;225;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26" name="Google Shape;226;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227" name="Google Shape;227;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230" name="Google Shape;230;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3"/>
          <p:cNvSpPr txBox="1"/>
          <p:nvPr>
            <p:ph type="ctrTitle"/>
          </p:nvPr>
        </p:nvSpPr>
        <p:spPr>
          <a:xfrm>
            <a:off x="1349964" y="1108403"/>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 LOGGER PROJECT </a:t>
            </a:r>
            <a:endParaRPr/>
          </a:p>
        </p:txBody>
      </p:sp>
      <p:sp>
        <p:nvSpPr>
          <p:cNvPr id="310" name="Google Shape;310;p13"/>
          <p:cNvSpPr txBox="1"/>
          <p:nvPr/>
        </p:nvSpPr>
        <p:spPr>
          <a:xfrm>
            <a:off x="3117529" y="4586365"/>
            <a:ext cx="79803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b="1" sz="2000">
              <a:solidFill>
                <a:srgbClr val="1482AB"/>
              </a:solidFill>
            </a:endParaRPr>
          </a:p>
          <a:p>
            <a:pPr indent="0" lvl="0" marL="0" marR="0" rtl="0" algn="l">
              <a:spcBef>
                <a:spcPts val="0"/>
              </a:spcBef>
              <a:spcAft>
                <a:spcPts val="0"/>
              </a:spcAft>
              <a:buNone/>
            </a:pPr>
            <a:r>
              <a:rPr b="1" lang="en-US" sz="2000">
                <a:solidFill>
                  <a:srgbClr val="1482AB"/>
                </a:solidFill>
              </a:rPr>
              <a:t>K.Kathiravan</a:t>
            </a:r>
            <a:r>
              <a:rPr b="1" lang="en-US" sz="2000">
                <a:solidFill>
                  <a:srgbClr val="1482AB"/>
                </a:solidFill>
                <a:latin typeface="Arial"/>
                <a:ea typeface="Arial"/>
                <a:cs typeface="Arial"/>
                <a:sym typeface="Arial"/>
              </a:rPr>
              <a:t>–III CSE- Vetri Vinayaha College of Engineering and Technology</a:t>
            </a:r>
            <a:endParaRPr/>
          </a:p>
        </p:txBody>
      </p:sp>
      <p:sp>
        <p:nvSpPr>
          <p:cNvPr id="311" name="Google Shape;311;p13"/>
          <p:cNvSpPr txBox="1"/>
          <p:nvPr>
            <p:ph idx="11" type="ftr"/>
          </p:nvPr>
        </p:nvSpPr>
        <p:spPr>
          <a:xfrm>
            <a:off x="581192" y="6423914"/>
            <a:ext cx="93675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6233 - VETRI VINAYAHA COLLEGE OF ENGINEERING AND TECHNOLOGY ,THOTTIAM , TRICHY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389" name="Google Shape;389;p2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solidFill>
                  <a:srgbClr val="0F0F0F"/>
                </a:solidFill>
              </a:rPr>
              <a:t>The final conclusion is using keylogger we are monitor the parental software and law enforcement without target’s user knowledge .</a:t>
            </a:r>
            <a:endParaRPr sz="2000"/>
          </a:p>
        </p:txBody>
      </p:sp>
      <p:sp>
        <p:nvSpPr>
          <p:cNvPr id="390" name="Google Shape;390;p22"/>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3"/>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t/>
            </a:r>
            <a:endParaRPr b="1" sz="2000"/>
          </a:p>
          <a:p>
            <a:pPr indent="-188595" lvl="0" marL="305435" rtl="0" algn="l">
              <a:lnSpc>
                <a:spcPct val="110000"/>
              </a:lnSpc>
              <a:spcBef>
                <a:spcPts val="1000"/>
              </a:spcBef>
              <a:spcAft>
                <a:spcPts val="0"/>
              </a:spcAft>
              <a:buSzPts val="1840"/>
              <a:buNone/>
            </a:pPr>
            <a:r>
              <a:t/>
            </a:r>
            <a:endParaRPr sz="2000"/>
          </a:p>
          <a:p>
            <a:pPr indent="-206121" lvl="0" marL="305435" rtl="0" algn="l">
              <a:lnSpc>
                <a:spcPct val="110000"/>
              </a:lnSpc>
              <a:spcBef>
                <a:spcPts val="940"/>
              </a:spcBef>
              <a:spcAft>
                <a:spcPts val="0"/>
              </a:spcAft>
              <a:buSzPts val="1564"/>
              <a:buNone/>
            </a:pPr>
            <a:r>
              <a:t/>
            </a:r>
            <a:endParaRPr/>
          </a:p>
        </p:txBody>
      </p:sp>
      <p:sp>
        <p:nvSpPr>
          <p:cNvPr id="396" name="Google Shape;396;p23"/>
          <p:cNvSpPr txBox="1"/>
          <p:nvPr>
            <p:ph idx="2" type="body"/>
          </p:nvPr>
        </p:nvSpPr>
        <p:spPr>
          <a:xfrm>
            <a:off x="667513" y="1391479"/>
            <a:ext cx="109434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2944"/>
              <a:buChar char="◼"/>
            </a:pPr>
            <a:r>
              <a:rPr lang="en-US" sz="3200"/>
              <a:t>Parental Monitoring</a:t>
            </a:r>
            <a:endParaRPr/>
          </a:p>
          <a:p>
            <a:pPr indent="-306000" lvl="0" marL="306000" rtl="0" algn="l">
              <a:lnSpc>
                <a:spcPct val="110000"/>
              </a:lnSpc>
              <a:spcBef>
                <a:spcPts val="1240"/>
              </a:spcBef>
              <a:spcAft>
                <a:spcPts val="0"/>
              </a:spcAft>
              <a:buSzPts val="2944"/>
              <a:buChar char="◼"/>
            </a:pPr>
            <a:r>
              <a:rPr lang="en-US" sz="3200"/>
              <a:t>Employee Monitoring</a:t>
            </a:r>
            <a:endParaRPr/>
          </a:p>
          <a:p>
            <a:pPr indent="-306000" lvl="0" marL="306000" rtl="0" algn="l">
              <a:lnSpc>
                <a:spcPct val="110000"/>
              </a:lnSpc>
              <a:spcBef>
                <a:spcPts val="1240"/>
              </a:spcBef>
              <a:spcAft>
                <a:spcPts val="0"/>
              </a:spcAft>
              <a:buSzPts val="2944"/>
              <a:buChar char="◼"/>
            </a:pPr>
            <a:r>
              <a:rPr lang="en-US" sz="3200"/>
              <a:t>Law Enforcement and Investigations</a:t>
            </a:r>
            <a:endParaRPr/>
          </a:p>
          <a:p>
            <a:pPr indent="0" lvl="0" marL="0" rtl="0" algn="l">
              <a:lnSpc>
                <a:spcPct val="110000"/>
              </a:lnSpc>
              <a:spcBef>
                <a:spcPts val="1240"/>
              </a:spcBef>
              <a:spcAft>
                <a:spcPts val="0"/>
              </a:spcAft>
              <a:buSzPts val="2944"/>
              <a:buNone/>
            </a:pPr>
            <a:r>
              <a:t/>
            </a:r>
            <a:endParaRPr sz="3200"/>
          </a:p>
        </p:txBody>
      </p:sp>
      <p:sp>
        <p:nvSpPr>
          <p:cNvPr id="397" name="Google Shape;397;p23"/>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
        <p:nvSpPr>
          <p:cNvPr id="398" name="Google Shape;398;p23"/>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4"/>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
        <p:nvSpPr>
          <p:cNvPr id="404" name="Google Shape;404;p24"/>
          <p:cNvSpPr txBox="1"/>
          <p:nvPr>
            <p:ph idx="11" type="ftr"/>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6233 - VETRI VINAYAHA COLLEGE OF ENGINEERING AND TECHNOLOGY ,THOTTIAM , TRICHY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317" name="Google Shape;317;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
        <p:nvSpPr>
          <p:cNvPr id="318" name="Google Shape;318;p14"/>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324" name="Google Shape;324;p15"/>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rPr lang="en-US" sz="3200">
                <a:solidFill>
                  <a:srgbClr val="0F0F0F"/>
                </a:solidFill>
              </a:rPr>
              <a:t>Example:</a:t>
            </a:r>
            <a:r>
              <a:rPr lang="en-US" sz="28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a:p>
        </p:txBody>
      </p:sp>
      <p:sp>
        <p:nvSpPr>
          <p:cNvPr id="325" name="Google Shape;325;p15"/>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WHAT IS KEYLOGGER</a:t>
            </a:r>
            <a:endParaRPr sz="4400"/>
          </a:p>
        </p:txBody>
      </p:sp>
      <p:sp>
        <p:nvSpPr>
          <p:cNvPr id="331" name="Google Shape;331;p16"/>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US" sz="2000"/>
              <a:t>Keylogger is one kind of surveillance technology that is used to monitor and capture keystrokes of a specific device</a:t>
            </a:r>
            <a:endParaRPr/>
          </a:p>
          <a:p>
            <a:pPr indent="-306000" lvl="0" marL="306000" rtl="0" algn="l">
              <a:lnSpc>
                <a:spcPct val="110000"/>
              </a:lnSpc>
              <a:spcBef>
                <a:spcPts val="1000"/>
              </a:spcBef>
              <a:spcAft>
                <a:spcPts val="0"/>
              </a:spcAft>
              <a:buSzPts val="1840"/>
              <a:buChar char="◼"/>
            </a:pPr>
            <a:r>
              <a:rPr lang="en-US" sz="2000"/>
              <a:t>It can work from both hardware and software </a:t>
            </a:r>
            <a:endParaRPr sz="2000"/>
          </a:p>
        </p:txBody>
      </p:sp>
      <p:sp>
        <p:nvSpPr>
          <p:cNvPr id="332" name="Google Shape;332;p16"/>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7"/>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rgbClr val="3F3F3F"/>
              </a:buClr>
              <a:buSzPct val="100000"/>
              <a:buFont typeface="Franklin Gothic"/>
              <a:buNone/>
            </a:pPr>
            <a:r>
              <a:rPr lang="en-US"/>
              <a:t>HARDWARE KEYLOGGER</a:t>
            </a:r>
            <a:endParaRPr/>
          </a:p>
        </p:txBody>
      </p:sp>
      <p:pic>
        <p:nvPicPr>
          <p:cNvPr id="338" name="Google Shape;338;p17"/>
          <p:cNvPicPr preferRelativeResize="0"/>
          <p:nvPr>
            <p:ph idx="1" type="body"/>
          </p:nvPr>
        </p:nvPicPr>
        <p:blipFill rotWithShape="1">
          <a:blip r:embed="rId3">
            <a:alphaModFix/>
          </a:blip>
          <a:srcRect b="0" l="0" r="0" t="0"/>
          <a:stretch/>
        </p:blipFill>
        <p:spPr>
          <a:xfrm>
            <a:off x="6636340" y="1658770"/>
            <a:ext cx="2448000" cy="1866900"/>
          </a:xfrm>
          <a:prstGeom prst="rect">
            <a:avLst/>
          </a:prstGeom>
          <a:noFill/>
          <a:ln>
            <a:noFill/>
          </a:ln>
        </p:spPr>
      </p:pic>
      <p:sp>
        <p:nvSpPr>
          <p:cNvPr id="339" name="Google Shape;339;p17"/>
          <p:cNvSpPr txBox="1"/>
          <p:nvPr>
            <p:ph idx="2" type="body"/>
          </p:nvPr>
        </p:nvSpPr>
        <p:spPr>
          <a:xfrm>
            <a:off x="718351" y="1658770"/>
            <a:ext cx="51948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Physical Placement</a:t>
            </a:r>
            <a:endParaRPr/>
          </a:p>
          <a:p>
            <a:pPr indent="-306000" lvl="0" marL="306000" rtl="0" algn="l">
              <a:lnSpc>
                <a:spcPct val="110000"/>
              </a:lnSpc>
              <a:spcBef>
                <a:spcPts val="940"/>
              </a:spcBef>
              <a:spcAft>
                <a:spcPts val="0"/>
              </a:spcAft>
              <a:buSzPts val="1564"/>
              <a:buChar char="◼"/>
            </a:pPr>
            <a:r>
              <a:rPr lang="en-US"/>
              <a:t>Stealth and Detection Avoidance</a:t>
            </a:r>
            <a:endParaRPr/>
          </a:p>
          <a:p>
            <a:pPr indent="-306000" lvl="0" marL="306000" rtl="0" algn="l">
              <a:lnSpc>
                <a:spcPct val="110000"/>
              </a:lnSpc>
              <a:spcBef>
                <a:spcPts val="940"/>
              </a:spcBef>
              <a:spcAft>
                <a:spcPts val="0"/>
              </a:spcAft>
              <a:buSzPts val="1564"/>
              <a:buChar char="◼"/>
            </a:pPr>
            <a:r>
              <a:rPr lang="en-US"/>
              <a:t>Versatility and Persistance </a:t>
            </a:r>
            <a:endParaRPr/>
          </a:p>
        </p:txBody>
      </p:sp>
      <p:sp>
        <p:nvSpPr>
          <p:cNvPr id="340" name="Google Shape;340;p17"/>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8"/>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346" name="Google Shape;346;p18"/>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0" lvl="0" marL="0" rtl="0" algn="l">
              <a:lnSpc>
                <a:spcPct val="110000"/>
              </a:lnSpc>
              <a:spcBef>
                <a:spcPts val="940"/>
              </a:spcBef>
              <a:spcAft>
                <a:spcPts val="0"/>
              </a:spcAft>
              <a:buSzPts val="1564"/>
              <a:buNone/>
            </a:pPr>
            <a:r>
              <a:t/>
            </a:r>
            <a:endParaRPr/>
          </a:p>
        </p:txBody>
      </p:sp>
      <p:sp>
        <p:nvSpPr>
          <p:cNvPr id="347" name="Google Shape;347;p18"/>
          <p:cNvSpPr txBox="1"/>
          <p:nvPr>
            <p:ph idx="2" type="body"/>
          </p:nvPr>
        </p:nvSpPr>
        <p:spPr>
          <a:xfrm>
            <a:off x="596434" y="1391479"/>
            <a:ext cx="98916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In Proposed system we using keylogger files using python libraries and get the date from target user without their knowledge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t/>
            </a:r>
            <a:endParaRPr/>
          </a:p>
        </p:txBody>
      </p:sp>
      <p:sp>
        <p:nvSpPr>
          <p:cNvPr id="348" name="Google Shape;348;p18"/>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
        <p:nvSpPr>
          <p:cNvPr id="349" name="Google Shape;349;p18"/>
          <p:cNvSpPr/>
          <p:nvPr/>
        </p:nvSpPr>
        <p:spPr>
          <a:xfrm>
            <a:off x="723899" y="2684433"/>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Python Software</a:t>
            </a:r>
            <a:endParaRPr sz="1800">
              <a:solidFill>
                <a:schemeClr val="dk1"/>
              </a:solidFill>
              <a:latin typeface="Libre Franklin"/>
              <a:ea typeface="Libre Franklin"/>
              <a:cs typeface="Libre Franklin"/>
              <a:sym typeface="Libre Franklin"/>
            </a:endParaRPr>
          </a:p>
        </p:txBody>
      </p:sp>
      <p:sp>
        <p:nvSpPr>
          <p:cNvPr id="350" name="Google Shape;350;p18"/>
          <p:cNvSpPr/>
          <p:nvPr/>
        </p:nvSpPr>
        <p:spPr>
          <a:xfrm>
            <a:off x="4489911" y="2638713"/>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Python Source Code</a:t>
            </a:r>
            <a:endParaRPr sz="1800">
              <a:solidFill>
                <a:schemeClr val="dk1"/>
              </a:solidFill>
              <a:latin typeface="Libre Franklin"/>
              <a:ea typeface="Libre Franklin"/>
              <a:cs typeface="Libre Franklin"/>
              <a:sym typeface="Libre Franklin"/>
            </a:endParaRPr>
          </a:p>
        </p:txBody>
      </p:sp>
      <p:sp>
        <p:nvSpPr>
          <p:cNvPr id="351" name="Google Shape;351;p18"/>
          <p:cNvSpPr/>
          <p:nvPr/>
        </p:nvSpPr>
        <p:spPr>
          <a:xfrm>
            <a:off x="729995" y="4716621"/>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Results are stored in Keylogger.txt file</a:t>
            </a:r>
            <a:endParaRPr sz="1800">
              <a:solidFill>
                <a:schemeClr val="lt1"/>
              </a:solidFill>
              <a:latin typeface="Libre Franklin"/>
              <a:ea typeface="Libre Franklin"/>
              <a:cs typeface="Libre Franklin"/>
              <a:sym typeface="Libre Franklin"/>
            </a:endParaRPr>
          </a:p>
        </p:txBody>
      </p:sp>
      <p:sp>
        <p:nvSpPr>
          <p:cNvPr id="352" name="Google Shape;352;p18"/>
          <p:cNvSpPr/>
          <p:nvPr/>
        </p:nvSpPr>
        <p:spPr>
          <a:xfrm>
            <a:off x="8369596" y="2589691"/>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Run the Code</a:t>
            </a:r>
            <a:endParaRPr sz="1800">
              <a:solidFill>
                <a:schemeClr val="dk1"/>
              </a:solidFill>
              <a:latin typeface="Libre Franklin"/>
              <a:ea typeface="Libre Franklin"/>
              <a:cs typeface="Libre Franklin"/>
              <a:sym typeface="Libre Franklin"/>
            </a:endParaRPr>
          </a:p>
        </p:txBody>
      </p:sp>
      <p:sp>
        <p:nvSpPr>
          <p:cNvPr id="353" name="Google Shape;353;p18"/>
          <p:cNvSpPr/>
          <p:nvPr/>
        </p:nvSpPr>
        <p:spPr>
          <a:xfrm>
            <a:off x="8455671" y="4685357"/>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To Start Keylogger</a:t>
            </a:r>
            <a:endParaRPr sz="1800">
              <a:solidFill>
                <a:schemeClr val="dk1"/>
              </a:solidFill>
              <a:latin typeface="Libre Franklin"/>
              <a:ea typeface="Libre Franklin"/>
              <a:cs typeface="Libre Franklin"/>
              <a:sym typeface="Libre Franklin"/>
            </a:endParaRPr>
          </a:p>
        </p:txBody>
      </p:sp>
      <p:sp>
        <p:nvSpPr>
          <p:cNvPr id="354" name="Google Shape;354;p18"/>
          <p:cNvSpPr/>
          <p:nvPr/>
        </p:nvSpPr>
        <p:spPr>
          <a:xfrm>
            <a:off x="4489911" y="4729735"/>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 Gathering keys from the user</a:t>
            </a:r>
            <a:endParaRPr sz="1800">
              <a:solidFill>
                <a:schemeClr val="dk1"/>
              </a:solidFill>
              <a:latin typeface="Libre Franklin"/>
              <a:ea typeface="Libre Franklin"/>
              <a:cs typeface="Libre Franklin"/>
              <a:sym typeface="Libre Franklin"/>
            </a:endParaRPr>
          </a:p>
        </p:txBody>
      </p:sp>
      <p:sp>
        <p:nvSpPr>
          <p:cNvPr id="355" name="Google Shape;355;p18"/>
          <p:cNvSpPr/>
          <p:nvPr/>
        </p:nvSpPr>
        <p:spPr>
          <a:xfrm rot="5400000">
            <a:off x="9307307" y="3813722"/>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356" name="Google Shape;356;p18"/>
          <p:cNvSpPr/>
          <p:nvPr/>
        </p:nvSpPr>
        <p:spPr>
          <a:xfrm>
            <a:off x="7193568" y="2800766"/>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357" name="Google Shape;357;p18"/>
          <p:cNvSpPr/>
          <p:nvPr/>
        </p:nvSpPr>
        <p:spPr>
          <a:xfrm>
            <a:off x="3427556" y="2849787"/>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358" name="Google Shape;358;p18"/>
          <p:cNvSpPr/>
          <p:nvPr/>
        </p:nvSpPr>
        <p:spPr>
          <a:xfrm rot="10800000">
            <a:off x="7229091" y="4927778"/>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359" name="Google Shape;359;p18"/>
          <p:cNvSpPr/>
          <p:nvPr/>
        </p:nvSpPr>
        <p:spPr>
          <a:xfrm rot="10800000">
            <a:off x="3395762" y="4896514"/>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19"/>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REQUIREMENTS</a:t>
            </a:r>
            <a:endParaRPr sz="4400">
              <a:solidFill>
                <a:schemeClr val="accent1"/>
              </a:solidFill>
              <a:latin typeface="Calibri"/>
              <a:ea typeface="Calibri"/>
              <a:cs typeface="Calibri"/>
              <a:sym typeface="Calibri"/>
            </a:endParaRPr>
          </a:p>
        </p:txBody>
      </p:sp>
      <p:sp>
        <p:nvSpPr>
          <p:cNvPr id="365" name="Google Shape;365;p1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t/>
            </a:r>
            <a:endParaRPr sz="3200"/>
          </a:p>
          <a:p>
            <a:pPr indent="0" lvl="0" marL="0" rtl="0" algn="l">
              <a:lnSpc>
                <a:spcPct val="110000"/>
              </a:lnSpc>
              <a:spcBef>
                <a:spcPts val="1320"/>
              </a:spcBef>
              <a:spcAft>
                <a:spcPts val="0"/>
              </a:spcAft>
              <a:buSzPts val="3312"/>
              <a:buNone/>
            </a:pPr>
            <a:r>
              <a:t/>
            </a:r>
            <a:endParaRPr b="1" sz="3600">
              <a:solidFill>
                <a:srgbClr val="0F0F0F"/>
              </a:solidFill>
            </a:endParaRPr>
          </a:p>
          <a:p>
            <a:pPr indent="-305435" lvl="0" marL="305435" rtl="0" algn="l">
              <a:lnSpc>
                <a:spcPct val="110000"/>
              </a:lnSpc>
              <a:spcBef>
                <a:spcPts val="1320"/>
              </a:spcBef>
              <a:spcAft>
                <a:spcPts val="0"/>
              </a:spcAft>
              <a:buSzPts val="3312"/>
              <a:buChar char="◼"/>
            </a:pPr>
            <a:r>
              <a:rPr b="1" lang="en-US" sz="3600">
                <a:solidFill>
                  <a:srgbClr val="0F0F0F"/>
                </a:solidFill>
              </a:rPr>
              <a:t>Python IDLE (Python 3.12.3 version)</a:t>
            </a:r>
            <a:endParaRPr/>
          </a:p>
          <a:p>
            <a:pPr indent="-305435" lvl="0" marL="305435" rtl="0" algn="l">
              <a:lnSpc>
                <a:spcPct val="110000"/>
              </a:lnSpc>
              <a:spcBef>
                <a:spcPts val="1320"/>
              </a:spcBef>
              <a:spcAft>
                <a:spcPts val="0"/>
              </a:spcAft>
              <a:buSzPts val="3312"/>
              <a:buChar char="◼"/>
            </a:pPr>
            <a:r>
              <a:rPr b="1" lang="en-US" sz="3600">
                <a:solidFill>
                  <a:srgbClr val="0F0F0F"/>
                </a:solidFill>
              </a:rPr>
              <a:t>Python Commands &amp; Libraires Files </a:t>
            </a:r>
            <a:endParaRPr/>
          </a:p>
          <a:p>
            <a:pPr indent="-305435" lvl="0" marL="305435" rtl="0" algn="l">
              <a:lnSpc>
                <a:spcPct val="110000"/>
              </a:lnSpc>
              <a:spcBef>
                <a:spcPts val="1320"/>
              </a:spcBef>
              <a:spcAft>
                <a:spcPts val="0"/>
              </a:spcAft>
              <a:buSzPts val="3312"/>
              <a:buChar char="◼"/>
            </a:pPr>
            <a:r>
              <a:rPr b="1" lang="en-US" sz="3600">
                <a:solidFill>
                  <a:srgbClr val="0F0F0F"/>
                </a:solidFill>
              </a:rPr>
              <a:t>pip install pynput</a:t>
            </a:r>
            <a:endParaRPr b="1" sz="3600">
              <a:solidFill>
                <a:srgbClr val="0F0F0F"/>
              </a:solidFill>
            </a:endParaRPr>
          </a:p>
          <a:p>
            <a:pPr indent="-305435" lvl="0" marL="305435" rtl="0" algn="l">
              <a:lnSpc>
                <a:spcPct val="110000"/>
              </a:lnSpc>
              <a:spcBef>
                <a:spcPts val="1320"/>
              </a:spcBef>
              <a:spcAft>
                <a:spcPts val="0"/>
              </a:spcAft>
              <a:buSzPts val="3312"/>
              <a:buChar char="◼"/>
            </a:pPr>
            <a:r>
              <a:rPr b="1" lang="en-US" sz="3600">
                <a:solidFill>
                  <a:srgbClr val="0F0F0F"/>
                </a:solidFill>
              </a:rPr>
              <a:t>pip install jsonlib</a:t>
            </a:r>
            <a:endParaRPr b="1" sz="3600">
              <a:solidFill>
                <a:srgbClr val="0F0F0F"/>
              </a:solidFill>
            </a:endParaRPr>
          </a:p>
          <a:p>
            <a:pPr indent="-95123" lvl="0" marL="305435" rtl="0" algn="l">
              <a:lnSpc>
                <a:spcPct val="110000"/>
              </a:lnSpc>
              <a:spcBef>
                <a:spcPts val="1320"/>
              </a:spcBef>
              <a:spcAft>
                <a:spcPts val="0"/>
              </a:spcAft>
              <a:buSzPts val="3312"/>
              <a:buNone/>
            </a:pPr>
            <a:r>
              <a:t/>
            </a:r>
            <a:endParaRPr b="1" sz="3600">
              <a:solidFill>
                <a:srgbClr val="0F0F0F"/>
              </a:solidFill>
            </a:endParaRPr>
          </a:p>
        </p:txBody>
      </p:sp>
      <p:sp>
        <p:nvSpPr>
          <p:cNvPr id="366" name="Google Shape;366;p19"/>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372" name="Google Shape;372;p2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564"/>
              <a:buNone/>
            </a:pPr>
            <a:r>
              <a:t/>
            </a:r>
            <a:endParaRPr/>
          </a:p>
          <a:p>
            <a:pPr indent="-206121" lvl="0" marL="305435" rtl="0" algn="l">
              <a:lnSpc>
                <a:spcPct val="110000"/>
              </a:lnSpc>
              <a:spcBef>
                <a:spcPts val="940"/>
              </a:spcBef>
              <a:spcAft>
                <a:spcPts val="0"/>
              </a:spcAft>
              <a:buSzPts val="1564"/>
              <a:buNone/>
            </a:pPr>
            <a:r>
              <a:t/>
            </a:r>
            <a:endParaRPr/>
          </a:p>
        </p:txBody>
      </p:sp>
      <p:sp>
        <p:nvSpPr>
          <p:cNvPr id="373" name="Google Shape;373;p20"/>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pic>
        <p:nvPicPr>
          <p:cNvPr id="374" name="Google Shape;374;p20"/>
          <p:cNvPicPr preferRelativeResize="0"/>
          <p:nvPr/>
        </p:nvPicPr>
        <p:blipFill rotWithShape="1">
          <a:blip r:embed="rId3">
            <a:alphaModFix/>
          </a:blip>
          <a:srcRect b="0" l="0" r="0" t="0"/>
          <a:stretch/>
        </p:blipFill>
        <p:spPr>
          <a:xfrm>
            <a:off x="283464" y="1232452"/>
            <a:ext cx="3731434" cy="4673324"/>
          </a:xfrm>
          <a:prstGeom prst="rect">
            <a:avLst/>
          </a:prstGeom>
          <a:noFill/>
          <a:ln>
            <a:noFill/>
          </a:ln>
        </p:spPr>
      </p:pic>
      <p:pic>
        <p:nvPicPr>
          <p:cNvPr id="375" name="Google Shape;375;p20"/>
          <p:cNvPicPr preferRelativeResize="0"/>
          <p:nvPr/>
        </p:nvPicPr>
        <p:blipFill rotWithShape="1">
          <a:blip r:embed="rId4">
            <a:alphaModFix/>
          </a:blip>
          <a:srcRect b="0" l="0" r="0" t="0"/>
          <a:stretch/>
        </p:blipFill>
        <p:spPr>
          <a:xfrm>
            <a:off x="4014898" y="1276864"/>
            <a:ext cx="3323973" cy="3235463"/>
          </a:xfrm>
          <a:prstGeom prst="rect">
            <a:avLst/>
          </a:prstGeom>
          <a:noFill/>
          <a:ln>
            <a:noFill/>
          </a:ln>
        </p:spPr>
      </p:pic>
      <p:pic>
        <p:nvPicPr>
          <p:cNvPr id="376" name="Google Shape;376;p20"/>
          <p:cNvPicPr preferRelativeResize="0"/>
          <p:nvPr/>
        </p:nvPicPr>
        <p:blipFill rotWithShape="1">
          <a:blip r:embed="rId5">
            <a:alphaModFix/>
          </a:blip>
          <a:srcRect b="0" l="0" r="0" t="0"/>
          <a:stretch/>
        </p:blipFill>
        <p:spPr>
          <a:xfrm>
            <a:off x="7712467" y="1232452"/>
            <a:ext cx="3524742" cy="3572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382" name="Google Shape;382;p21"/>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pic>
        <p:nvPicPr>
          <p:cNvPr id="383" name="Google Shape;383;p21"/>
          <p:cNvPicPr preferRelativeResize="0"/>
          <p:nvPr>
            <p:ph idx="1" type="body"/>
          </p:nvPr>
        </p:nvPicPr>
        <p:blipFill rotWithShape="1">
          <a:blip r:embed="rId3">
            <a:alphaModFix/>
          </a:blip>
          <a:srcRect b="0" l="0" r="0" t="0"/>
          <a:stretch/>
        </p:blipFill>
        <p:spPr>
          <a:xfrm>
            <a:off x="581025" y="2638353"/>
            <a:ext cx="11030100" cy="200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