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E37A-2CDD-7E89-0555-7D723CAD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843" y="-130972"/>
            <a:ext cx="9623424" cy="26670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EMPLOYE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PERFORMANCE ANALYSIS USING </a:t>
            </a:r>
            <a:r>
              <a:rPr lang="en-US" sz="3600" b="1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3D78-3EDF-04BE-4416-B3610D8D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030015" y="2988473"/>
            <a:ext cx="8893969" cy="2667000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Name : </a:t>
            </a:r>
            <a:r>
              <a:rPr lang="en-US" sz="3200" b="1" dirty="0" err="1">
                <a:solidFill>
                  <a:schemeClr val="tx1"/>
                </a:solidFill>
              </a:rPr>
              <a:t>S.Kathir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vel</a:t>
            </a: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Register no : 312204033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Nan </a:t>
            </a:r>
            <a:r>
              <a:rPr lang="en-US" sz="3200" b="1" dirty="0" err="1">
                <a:solidFill>
                  <a:schemeClr val="tx1"/>
                </a:solidFill>
              </a:rPr>
              <a:t>mudhalvan</a:t>
            </a:r>
            <a:r>
              <a:rPr lang="en-US" sz="3200" b="1" dirty="0">
                <a:solidFill>
                  <a:schemeClr val="tx1"/>
                </a:solidFill>
              </a:rPr>
              <a:t> No :Asunm187312204033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Department : </a:t>
            </a:r>
            <a:r>
              <a:rPr lang="en-US" sz="3200" b="1" dirty="0" err="1">
                <a:solidFill>
                  <a:schemeClr val="tx1"/>
                </a:solidFill>
              </a:rPr>
              <a:t>b.com</a:t>
            </a:r>
            <a:r>
              <a:rPr lang="en-US" sz="3200" b="1" dirty="0">
                <a:solidFill>
                  <a:schemeClr val="tx1"/>
                </a:solidFill>
              </a:rPr>
              <a:t> (general 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College :  </a:t>
            </a:r>
            <a:r>
              <a:rPr lang="en-US" sz="3200" b="1" dirty="0" err="1">
                <a:solidFill>
                  <a:schemeClr val="tx1"/>
                </a:solidFill>
              </a:rPr>
              <a:t>sri</a:t>
            </a:r>
            <a:r>
              <a:rPr lang="en-US" sz="3200" b="1" dirty="0">
                <a:solidFill>
                  <a:schemeClr val="tx1"/>
                </a:solidFill>
              </a:rPr>
              <a:t> ram college  of arts </a:t>
            </a:r>
            <a:r>
              <a:rPr lang="en-US" sz="3200" b="1">
                <a:solidFill>
                  <a:schemeClr val="tx1"/>
                </a:solidFill>
              </a:rPr>
              <a:t>and science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4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DE74-7C94-8DE9-9BA5-1148D12B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6" y="512250"/>
            <a:ext cx="9404723" cy="1400530"/>
          </a:xfrm>
        </p:spPr>
        <p:txBody>
          <a:bodyPr/>
          <a:lstStyle/>
          <a:p>
            <a:r>
              <a:rPr lang="en-US" b="1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B510-D7FD-67BD-CA9F-A4D99519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906" y="2131218"/>
            <a:ext cx="7009351" cy="3395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Define Metrics: Determine what performance metrics you want to track, such as sales numbers, project completion rates, attendance, customer feedback, or specific KPIs relevant to your organization.</a:t>
            </a:r>
          </a:p>
          <a:p>
            <a:r>
              <a:rPr lang="en-US" b="1" dirty="0"/>
              <a:t>Create a Data Table: 1 Columns: Include columns for Employee Name, ID, Department, and each performance metric you’ve identified.2 Rows: Each row will represent a different employee.</a:t>
            </a:r>
          </a:p>
          <a:p>
            <a:r>
              <a:rPr lang="en-US" b="1" dirty="0"/>
              <a:t>Input Data: Enter the performance data into the table. You might want to include historical data for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374876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ED72-AEAD-1101-1886-4977FC80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3" y="511968"/>
            <a:ext cx="8217271" cy="900748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3C77-D449-FFC6-1996-7AE8D91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Organize Data: Enter the data into Excel. Typically, columns might include employee names, performance metrics, dates, and any other relevant criteria.</a:t>
            </a:r>
          </a:p>
          <a:p>
            <a:r>
              <a:rPr lang="en-US" b="1" dirty="0"/>
              <a:t>Use Formulas:1 Averages: Use =AVERAGE(range) to find average performance.2 Totals: Use =SUM(range) to aggregate totals.3 Percentages: Use =(part/total)</a:t>
            </a:r>
          </a:p>
          <a:p>
            <a:r>
              <a:rPr lang="en-US" b="1" dirty="0"/>
              <a:t>100 for percentage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4446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600-56F3-84A9-72DB-04289E7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8" y="673894"/>
            <a:ext cx="9404723" cy="140053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9C520-3942-5E80-6E4F-EE65CFB9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3" y="2116931"/>
            <a:ext cx="5124450" cy="4067175"/>
          </a:xfrm>
        </p:spPr>
      </p:pic>
    </p:spTree>
    <p:extLst>
      <p:ext uri="{BB962C8B-B14F-4D97-AF65-F5344CB8AC3E}">
        <p14:creationId xmlns:p14="http://schemas.microsoft.com/office/powerpoint/2010/main" val="391058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368-C1BF-0D36-1489-A6EEC4D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67" y="609601"/>
            <a:ext cx="9404723" cy="686435"/>
          </a:xfrm>
        </p:spPr>
        <p:txBody>
          <a:bodyPr/>
          <a:lstStyle/>
          <a:p>
            <a:r>
              <a:rPr lang="en-US" b="1" dirty="0"/>
              <a:t>CONCLUTION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E40-2DED-4E78-9AFC-B327FF2D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Findings: Recap the main insights derived from the data. This could include overall performance trends, top performers, areas needing improvement, and any patterns or anomalies observed.</a:t>
            </a:r>
          </a:p>
          <a:p>
            <a:r>
              <a:rPr lang="en-US" b="1" dirty="0"/>
              <a:t>Performance Metrics: Highlight specific metrics used in the analysis, such as productivity rates, quality of work, attendance, or goal achievement, and how these metrics relate to the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9957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FC20-6811-BB64-E584-12990619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9292-E0FE-1DDA-B882-497A5B3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8" y="2517261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b="1" dirty="0"/>
              <a:t>EMPLOYE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1559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CB2-69C4-1A0B-3384-1A2B6EE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450" y="934642"/>
            <a:ext cx="8802688" cy="1149587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29419-EC17-6471-9174-4ADD8FEA0AC7}"/>
              </a:ext>
            </a:extLst>
          </p:cNvPr>
          <p:cNvSpPr txBox="1"/>
          <p:nvPr/>
        </p:nvSpPr>
        <p:spPr>
          <a:xfrm>
            <a:off x="2278670" y="2383928"/>
            <a:ext cx="67151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</a:t>
            </a:r>
            <a:r>
              <a:rPr lang="en-US" sz="2800" b="1" dirty="0" err="1"/>
              <a:t>Statment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Our solution and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The wow in 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96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0BD-2C9C-37C8-BDF0-5A126FB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486" y="713739"/>
            <a:ext cx="9271796" cy="928688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A205-31DD-8F7C-B63E-BAE73569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87" y="2052918"/>
            <a:ext cx="7640640" cy="3626999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Collection:Gather</a:t>
            </a:r>
            <a:r>
              <a:rPr lang="en-US" b="1" dirty="0"/>
              <a:t> data on employee performance metrics, including sales figures, project completion rates, attendance records, and customer feedback </a:t>
            </a:r>
            <a:r>
              <a:rPr lang="en-US" b="1" dirty="0" err="1"/>
              <a:t>scores.Ensure</a:t>
            </a:r>
            <a:r>
              <a:rPr lang="en-US" b="1" dirty="0"/>
              <a:t> the data is collected for each employee over a consistent time period. </a:t>
            </a:r>
          </a:p>
          <a:p>
            <a:r>
              <a:rPr lang="en-US" b="1" dirty="0"/>
              <a:t>Data </a:t>
            </a:r>
            <a:r>
              <a:rPr lang="en-US" b="1" dirty="0" err="1"/>
              <a:t>Organization:Import</a:t>
            </a:r>
            <a:r>
              <a:rPr lang="en-US" b="1" dirty="0"/>
              <a:t> and organize the data into Excel, ensuring each metric is clearly labeled and each employee's data is accurately </a:t>
            </a:r>
            <a:r>
              <a:rPr lang="en-US" b="1" dirty="0" err="1"/>
              <a:t>recorded.Use</a:t>
            </a:r>
            <a:r>
              <a:rPr lang="en-US" b="1" dirty="0"/>
              <a:t> Excel features such as tables and named ranges for better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31703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9B03-7724-2F4B-63F4-74A0E35B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104" y="847726"/>
            <a:ext cx="9404723" cy="1400530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6971-75BD-7B15-1430-1E43D90F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12" y="2093044"/>
            <a:ext cx="8354401" cy="4764956"/>
          </a:xfrm>
        </p:spPr>
        <p:txBody>
          <a:bodyPr/>
          <a:lstStyle/>
          <a:p>
            <a:r>
              <a:rPr lang="en-US" b="1" dirty="0"/>
              <a:t>Data Points: Identify the key performance indicators (KPIs) relevant to your analysis (e.g., sales numbers, project completion rates, attendance).</a:t>
            </a:r>
          </a:p>
          <a:p>
            <a:r>
              <a:rPr lang="en-US" b="1" dirty="0"/>
              <a:t>Sources: Gather data from relevant sources (e.g., HR systems, sales reports, project management tools).</a:t>
            </a:r>
          </a:p>
          <a:p>
            <a:r>
              <a:rPr lang="en-US" b="1" dirty="0"/>
              <a:t>Determine what aspects of performance you want to analyze (e.g., productivity, attendance, goal achievement).</a:t>
            </a:r>
          </a:p>
          <a:p>
            <a:r>
              <a:rPr lang="en-US" b="1" dirty="0"/>
              <a:t>Set clear goals for what you aim to achieve with the analysis (e.g., improving performance, identifying top performers).</a:t>
            </a:r>
          </a:p>
        </p:txBody>
      </p:sp>
    </p:spTree>
    <p:extLst>
      <p:ext uri="{BB962C8B-B14F-4D97-AF65-F5344CB8AC3E}">
        <p14:creationId xmlns:p14="http://schemas.microsoft.com/office/powerpoint/2010/main" val="429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914-E8FB-4504-D8F1-D80B067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05" y="671374"/>
            <a:ext cx="8529990" cy="1678781"/>
          </a:xfrm>
        </p:spPr>
        <p:txBody>
          <a:bodyPr/>
          <a:lstStyle/>
          <a:p>
            <a:r>
              <a:rPr lang="en-US" b="1" dirty="0"/>
              <a:t>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60B-B06A-E29B-8A70-42032D3E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37" y="2350155"/>
            <a:ext cx="8946541" cy="4195481"/>
          </a:xfrm>
        </p:spPr>
        <p:txBody>
          <a:bodyPr/>
          <a:lstStyle/>
          <a:p>
            <a:r>
              <a:rPr lang="en-US" b="1" dirty="0"/>
              <a:t>Manager and supervisor </a:t>
            </a:r>
          </a:p>
          <a:p>
            <a:r>
              <a:rPr lang="en-US" b="1" dirty="0"/>
              <a:t>Human resources </a:t>
            </a:r>
          </a:p>
          <a:p>
            <a:r>
              <a:rPr lang="en-US" b="1" dirty="0"/>
              <a:t>Team leader </a:t>
            </a:r>
          </a:p>
          <a:p>
            <a:r>
              <a:rPr lang="en-US" b="1" dirty="0"/>
              <a:t>Senior executive</a:t>
            </a:r>
          </a:p>
        </p:txBody>
      </p:sp>
    </p:spTree>
    <p:extLst>
      <p:ext uri="{BB962C8B-B14F-4D97-AF65-F5344CB8AC3E}">
        <p14:creationId xmlns:p14="http://schemas.microsoft.com/office/powerpoint/2010/main" val="32973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14DF-759D-2E60-847E-03730028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32" y="404813"/>
            <a:ext cx="9404723" cy="591186"/>
          </a:xfrm>
        </p:spPr>
        <p:txBody>
          <a:bodyPr/>
          <a:lstStyle/>
          <a:p>
            <a:r>
              <a:rPr lang="en-US" b="1" dirty="0"/>
              <a:t>OUR SOLUTION AND IT’S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AC44-9463-1FD2-9487-02029C65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56" y="2138644"/>
            <a:ext cx="8573478" cy="4195481"/>
          </a:xfrm>
        </p:spPr>
        <p:txBody>
          <a:bodyPr/>
          <a:lstStyle/>
          <a:p>
            <a:r>
              <a:rPr lang="en-US" b="1" dirty="0"/>
              <a:t>Data Collection: Excel allows for easy aggregation of performance data, including metrics like productivity, punctuality, quality of work, and goals achieved.</a:t>
            </a:r>
          </a:p>
          <a:p>
            <a:r>
              <a:rPr lang="en-US" b="1" dirty="0"/>
              <a:t>Customizable Metrics: Create tailored performance metrics relevant to your organization’s needs.</a:t>
            </a:r>
          </a:p>
          <a:p>
            <a:r>
              <a:rPr lang="en-US" b="1" dirty="0"/>
              <a:t>Data Analysis Tools: Utilize formulas, pivot tables, and charts to analyze performance trends, compare individuals, and identify areas for improvement.</a:t>
            </a:r>
          </a:p>
          <a:p>
            <a:r>
              <a:rPr lang="en-US" b="1" dirty="0"/>
              <a:t>Visualization: Use Excel’s charting and graphing tools to visualize performance data for better insights.</a:t>
            </a:r>
          </a:p>
        </p:txBody>
      </p:sp>
    </p:spTree>
    <p:extLst>
      <p:ext uri="{BB962C8B-B14F-4D97-AF65-F5344CB8AC3E}">
        <p14:creationId xmlns:p14="http://schemas.microsoft.com/office/powerpoint/2010/main" val="109248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4699-60A6-6A03-63AD-7CA1CAB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486" y="797999"/>
            <a:ext cx="9404723" cy="1400530"/>
          </a:xfrm>
        </p:spPr>
        <p:txBody>
          <a:bodyPr/>
          <a:lstStyle/>
          <a:p>
            <a:r>
              <a:rPr lang="en-US" b="1" dirty="0"/>
              <a:t>DATA SET DISCRIPTION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77C2-8503-9D47-C781-08568782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69" y="2662519"/>
            <a:ext cx="8946541" cy="4195481"/>
          </a:xfrm>
        </p:spPr>
        <p:txBody>
          <a:bodyPr/>
          <a:lstStyle/>
          <a:p>
            <a:r>
              <a:rPr lang="en-US" b="1" dirty="0"/>
              <a:t>Descriptive Statistics: Calculate averages, medians, and standard deviations for performance scores and other key metrics.</a:t>
            </a:r>
          </a:p>
          <a:p>
            <a:r>
              <a:rPr lang="en-US" b="1" dirty="0"/>
              <a:t>Performance Trends: Create charts (e.g., bar charts, line graphs) to visualize trends over time or across departments.</a:t>
            </a:r>
          </a:p>
          <a:p>
            <a:r>
              <a:rPr lang="en-US" b="1" dirty="0"/>
              <a:t>Comparative Analysis: Use pivot tables to compare performance across different departments or job titles.</a:t>
            </a:r>
          </a:p>
        </p:txBody>
      </p:sp>
    </p:spTree>
    <p:extLst>
      <p:ext uri="{BB962C8B-B14F-4D97-AF65-F5344CB8AC3E}">
        <p14:creationId xmlns:p14="http://schemas.microsoft.com/office/powerpoint/2010/main" val="42702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8436-B046-4F44-9DA1-C8D66F9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455" y="652388"/>
            <a:ext cx="9404723" cy="1400530"/>
          </a:xfrm>
        </p:spPr>
        <p:txBody>
          <a:bodyPr/>
          <a:lstStyle/>
          <a:p>
            <a:r>
              <a:rPr lang="en-US" b="1" dirty="0"/>
              <a:t>THE “WOW”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DE9F-268B-AB9A-7DCD-62327651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655" y="2446734"/>
            <a:ext cx="8946541" cy="2658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collection </a:t>
            </a:r>
          </a:p>
          <a:p>
            <a:r>
              <a:rPr lang="en-US" b="1" dirty="0"/>
              <a:t>Data Organization </a:t>
            </a:r>
          </a:p>
          <a:p>
            <a:r>
              <a:rPr lang="en-US" b="1" dirty="0"/>
              <a:t>Analysis </a:t>
            </a:r>
          </a:p>
          <a:p>
            <a:r>
              <a:rPr lang="en-US" b="1" dirty="0"/>
              <a:t>Visualization </a:t>
            </a:r>
          </a:p>
          <a:p>
            <a:r>
              <a:rPr lang="en-US" b="1" dirty="0"/>
              <a:t>Performance tracking </a:t>
            </a:r>
          </a:p>
          <a:p>
            <a:r>
              <a:rPr lang="en-US" b="1" dirty="0"/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312473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EMPLOYE PERFORMANCE ANALYSIS USING EXCEL</vt:lpstr>
      <vt:lpstr>PowerPoint Presentation</vt:lpstr>
      <vt:lpstr>AGENDA</vt:lpstr>
      <vt:lpstr>PROBLEM STATEMENT</vt:lpstr>
      <vt:lpstr>PROJECT OVERVIEW</vt:lpstr>
      <vt:lpstr>WHO ARE THE END USER</vt:lpstr>
      <vt:lpstr>OUR SOLUTION AND IT’S VALUE PROPOSITION</vt:lpstr>
      <vt:lpstr>DATA SET DISCRIPTION</vt:lpstr>
      <vt:lpstr>THE “WOW” IN OUR SOLUTION</vt:lpstr>
      <vt:lpstr>MODELLING</vt:lpstr>
      <vt:lpstr>RESULTS</vt:lpstr>
      <vt:lpstr>RESULTS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performance Analysis Using Excel</dc:title>
  <dc:creator>rabiramir650@gmail.com</dc:creator>
  <cp:lastModifiedBy>rabiramir650@gmail.com</cp:lastModifiedBy>
  <cp:revision>5</cp:revision>
  <dcterms:created xsi:type="dcterms:W3CDTF">2024-08-29T06:52:27Z</dcterms:created>
  <dcterms:modified xsi:type="dcterms:W3CDTF">2024-09-11T15:42:13Z</dcterms:modified>
</cp:coreProperties>
</file>