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84" r:id="rId1"/>
  </p:sldMasterIdLst>
  <p:notesMasterIdLst>
    <p:notesMasterId r:id="rId2"/>
  </p:notesMasterIdLst>
  <p:sldIdLst>
    <p:sldId id="341" r:id="rId3"/>
    <p:sldId id="342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2" r:id="rId13"/>
    <p:sldId id="35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GB" sz="2400" lang="en-US"/>
              <a:t> kathiravan </a:t>
            </a:r>
            <a:r>
              <a:rPr altLang="en-GB" sz="2400" lang="en-US"/>
              <a:t>U 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GB" dirty="0" sz="2400" lang="en-US"/>
              <a:t>3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0</a:t>
            </a:r>
            <a:r>
              <a:rPr altLang="en-GB" dirty="0" sz="2400" lang="en-US"/>
              <a:t>6</a:t>
            </a:r>
            <a:r>
              <a:rPr altLang="en-GB" dirty="0" sz="2400" lang="en-US"/>
              <a:t>6</a:t>
            </a:r>
            <a:r>
              <a:rPr altLang="en-GB" dirty="0" sz="2400" lang="en-US"/>
              <a:t>6</a:t>
            </a:r>
            <a:r>
              <a:rPr altLang="en-GB" dirty="0" sz="2400" lang="en-US"/>
              <a:t>6</a:t>
            </a:r>
            <a:endParaRPr altLang="en-US" lang="zh-CN"/>
          </a:p>
          <a:p>
            <a:r>
              <a:rPr altLang="en-GB" dirty="0" sz="2400" lang="en-US"/>
              <a:t>N</a:t>
            </a:r>
            <a:r>
              <a:rPr altLang="en-GB" dirty="0" sz="2400" lang="en-US"/>
              <a:t>a</a:t>
            </a:r>
            <a:r>
              <a:rPr altLang="en-GB" dirty="0" sz="2400" lang="en-US"/>
              <a:t>n</a:t>
            </a:r>
            <a:r>
              <a:rPr altLang="en-GB" dirty="0" sz="2400" lang="en-US"/>
              <a:t> </a:t>
            </a:r>
            <a:r>
              <a:rPr altLang="en-GB" dirty="0" sz="2400" lang="en-US"/>
              <a:t>M</a:t>
            </a:r>
            <a:r>
              <a:rPr altLang="en-GB" dirty="0" sz="2400" lang="en-US"/>
              <a:t>u</a:t>
            </a:r>
            <a:r>
              <a:rPr altLang="en-GB" dirty="0" sz="2400" lang="en-US"/>
              <a:t>dalvan </a:t>
            </a:r>
            <a:r>
              <a:rPr altLang="en-GB" dirty="0" sz="2400" lang="en-US"/>
              <a:t>I</a:t>
            </a:r>
            <a:r>
              <a:rPr altLang="en-GB" dirty="0" sz="2400" lang="en-US"/>
              <a:t>D</a:t>
            </a:r>
            <a:r>
              <a:rPr altLang="en-GB" dirty="0" sz="2400" lang="en-US"/>
              <a:t> </a:t>
            </a:r>
            <a:r>
              <a:rPr altLang="en-GB" dirty="0" sz="2400" lang="en-US"/>
              <a:t>54D334F4DD8F8E48D9F4A7DA09F4EC1E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GB" dirty="0" sz="2400" lang="en-US"/>
              <a:t>B</a:t>
            </a:r>
            <a:r>
              <a:rPr altLang="en-GB" dirty="0" sz="2400" lang="en-US"/>
              <a:t>.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 </a:t>
            </a:r>
            <a:r>
              <a:rPr altLang="en-GB" dirty="0" sz="2400" lang="en-US"/>
              <a:t>(</a:t>
            </a:r>
            <a:r>
              <a:rPr altLang="en-GB" dirty="0" sz="2400" lang="en-US"/>
              <a:t>A</a:t>
            </a:r>
            <a:r>
              <a:rPr altLang="en-GB" dirty="0" sz="2400" lang="en-US"/>
              <a:t>c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unting </a:t>
            </a:r>
            <a:r>
              <a:rPr altLang="en-GB" dirty="0" sz="2400" lang="en-US"/>
              <a:t>and </a:t>
            </a:r>
            <a:r>
              <a:rPr altLang="en-GB" dirty="0" sz="2400" lang="en-US"/>
              <a:t>F</a:t>
            </a:r>
            <a:r>
              <a:rPr altLang="en-GB" dirty="0" sz="2400" lang="en-US"/>
              <a:t>i</a:t>
            </a:r>
            <a:r>
              <a:rPr altLang="en-GB" dirty="0" sz="2400" lang="en-US"/>
              <a:t>n</a:t>
            </a:r>
            <a:r>
              <a:rPr altLang="en-GB" dirty="0" sz="2400" lang="en-US"/>
              <a:t>a</a:t>
            </a:r>
            <a:r>
              <a:rPr altLang="en-GB" dirty="0" sz="2400" lang="en-US"/>
              <a:t>n</a:t>
            </a:r>
            <a:r>
              <a:rPr altLang="en-GB" dirty="0" sz="2400" lang="en-US"/>
              <a:t>c</a:t>
            </a:r>
            <a:r>
              <a:rPr altLang="en-GB" dirty="0" sz="2400" lang="en-US"/>
              <a:t>e</a:t>
            </a:r>
            <a:r>
              <a:rPr altLang="en-GB"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GB" dirty="0" sz="2400" lang="en-US"/>
              <a:t> </a:t>
            </a:r>
            <a:r>
              <a:rPr altLang="en-GB" dirty="0" sz="2400" lang="en-US"/>
              <a:t>:</a:t>
            </a:r>
            <a:r>
              <a:rPr altLang="en-GB" dirty="0" sz="2400" lang="en-US"/>
              <a:t>A</a:t>
            </a:r>
            <a:r>
              <a:rPr altLang="en-GB" dirty="0" sz="2400" lang="en-US"/>
              <a:t>g</a:t>
            </a:r>
            <a:r>
              <a:rPr altLang="en-GB" dirty="0" sz="2400" lang="en-US"/>
              <a:t>u</a:t>
            </a:r>
            <a:r>
              <a:rPr altLang="en-GB" dirty="0" sz="2400" lang="en-US"/>
              <a:t>r</a:t>
            </a:r>
            <a:r>
              <a:rPr altLang="en-GB" dirty="0" sz="2400" lang="en-US"/>
              <a:t>c</a:t>
            </a:r>
            <a:r>
              <a:rPr altLang="en-GB" dirty="0" sz="2400" lang="en-US"/>
              <a:t>h</a:t>
            </a:r>
            <a:r>
              <a:rPr altLang="en-GB" dirty="0" sz="2400" lang="en-US"/>
              <a:t>a</a:t>
            </a:r>
            <a:r>
              <a:rPr altLang="en-GB" dirty="0" sz="2400" lang="en-US"/>
              <a:t>n</a:t>
            </a:r>
            <a:r>
              <a:rPr altLang="en-GB" dirty="0" sz="2400" lang="en-US"/>
              <a:t>d</a:t>
            </a:r>
            <a:r>
              <a:rPr altLang="en-GB" dirty="0" sz="2400" lang="en-US"/>
              <a:t> </a:t>
            </a:r>
            <a:r>
              <a:rPr altLang="en-GB" dirty="0" sz="2400" lang="en-US"/>
              <a:t>M</a:t>
            </a:r>
            <a:r>
              <a:rPr altLang="en-GB" dirty="0" sz="2400" lang="en-US"/>
              <a:t>a</a:t>
            </a:r>
            <a:r>
              <a:rPr altLang="en-GB" dirty="0" sz="2400" lang="en-US"/>
              <a:t>n</a:t>
            </a:r>
            <a:r>
              <a:rPr altLang="en-GB" dirty="0" sz="2400" lang="en-US"/>
              <a:t>m</a:t>
            </a:r>
            <a:r>
              <a:rPr altLang="en-GB" dirty="0" sz="2400" lang="en-US"/>
              <a:t>u</a:t>
            </a:r>
            <a:r>
              <a:rPr altLang="en-GB" dirty="0" sz="2400" lang="en-US"/>
              <a:t>l</a:t>
            </a:r>
            <a:r>
              <a:rPr altLang="en-GB" dirty="0" sz="2400" lang="en-US"/>
              <a:t>l</a:t>
            </a:r>
            <a:r>
              <a:rPr altLang="en-GB" dirty="0" sz="2400" lang="en-US"/>
              <a:t> </a:t>
            </a:r>
            <a:r>
              <a:rPr altLang="en-GB" dirty="0" sz="2400" lang="en-US"/>
              <a:t>J</a:t>
            </a:r>
            <a:r>
              <a:rPr altLang="en-GB" dirty="0" sz="2400" lang="en-US"/>
              <a:t>a</a:t>
            </a:r>
            <a:r>
              <a:rPr altLang="en-GB" dirty="0" sz="2400" lang="en-US"/>
              <a:t>i</a:t>
            </a:r>
            <a:r>
              <a:rPr altLang="en-GB" dirty="0" sz="2400" lang="en-US"/>
              <a:t>n</a:t>
            </a:r>
            <a:r>
              <a:rPr altLang="en-GB" dirty="0" sz="2400" lang="en-US"/>
              <a:t> 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l</a:t>
            </a:r>
            <a:r>
              <a:rPr altLang="en-GB" dirty="0" sz="2400" lang="en-US"/>
              <a:t>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2024-09-11T04:26:56Z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20d2cb54a9f242099aa7dc081f5b1c29</vt:lpwstr>
  </property>
</Properties>
</file>