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Name</a:t>
            </a:r>
            <a:r>
              <a:rPr sz="2800" b="1" spc="-15">
                <a:latin typeface="Times New Roman"/>
                <a:cs typeface="Times New Roman"/>
              </a:rPr>
              <a:t> </a:t>
            </a:r>
            <a:r>
              <a:rPr sz="2800" b="1" smtClean="0">
                <a:latin typeface="Times New Roman"/>
                <a:cs typeface="Times New Roman"/>
              </a:rPr>
              <a:t>:</a:t>
            </a:r>
            <a:r>
              <a:rPr sz="2800" b="1" spc="-5" smtClean="0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KATHIRAVAN.G</a:t>
            </a:r>
            <a:endParaRPr lang="en-IN" sz="2800" b="1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mtClean="0">
                <a:latin typeface="Times New Roman"/>
                <a:cs typeface="Times New Roman"/>
              </a:rPr>
              <a:t>Register </a:t>
            </a:r>
            <a:r>
              <a:rPr sz="2800" b="1" dirty="0">
                <a:latin typeface="Times New Roman"/>
                <a:cs typeface="Times New Roman"/>
              </a:rPr>
              <a:t>No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5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312200</a:t>
            </a:r>
            <a:r>
              <a:rPr lang="en-US" sz="2800" b="1" spc="-10" smtClean="0">
                <a:latin typeface="Times New Roman"/>
                <a:cs typeface="Times New Roman"/>
              </a:rPr>
              <a:t>660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Lenovo</cp:lastModifiedBy>
  <cp:revision>6</cp:revision>
  <dcterms:created xsi:type="dcterms:W3CDTF">2024-08-30T09:35:35Z</dcterms:created>
  <dcterms:modified xsi:type="dcterms:W3CDTF">2024-09-04T05:43:30Z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