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2B4-4F4A-A96A-8DBE61820309}"/>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2B4-4F4A-A96A-8DBE61820309}"/>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42B4-4F4A-A96A-8DBE61820309}"/>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42B4-4F4A-A96A-8DBE61820309}"/>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type="body" idx="1"/>
          </p:nvPr>
        </p:nvSpPr>
        <p:spPr>
          <a:xfrm>
            <a:off x="609600" y="1577340"/>
            <a:ext cx="10972800" cy="266700"/>
          </a:xfrm>
        </p:spPr>
        <p:txBody>
          <a:bodyPr lIns="0" tIns="0" rIns="0" bIns="0"/>
          <a:lstStyle/>
          <a:p>
            <a:endParaRPr/>
          </a:p>
        </p:txBody>
      </p:sp>
      <p:sp>
        <p:nvSpPr>
          <p:cNvPr id="104870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altLang="en-GB" sz="2400" dirty="0"/>
              <a:t> </a:t>
            </a:r>
            <a:r>
              <a:rPr lang="en-IN" altLang="en-GB" sz="2400" dirty="0"/>
              <a:t>S.KATHIRAVAN </a:t>
            </a:r>
            <a:endParaRPr lang="en-US" sz="2800" dirty="0"/>
          </a:p>
          <a:p>
            <a:r>
              <a:rPr lang="en-US" sz="2400" dirty="0"/>
              <a:t>REGISTER NO</a:t>
            </a:r>
            <a:r>
              <a:rPr lang="en-IN" sz="2400" dirty="0"/>
              <a:t>: 122202967</a:t>
            </a:r>
            <a:endParaRPr sz="2800" dirty="0"/>
          </a:p>
          <a:p>
            <a:r>
              <a:rPr lang="en-US" sz="2400" dirty="0"/>
              <a:t>DEPARTMENT:</a:t>
            </a:r>
            <a:r>
              <a:rPr lang="en-IN" sz="2400" dirty="0"/>
              <a:t> (B.COM </a:t>
            </a:r>
            <a:r>
              <a:rPr lang="en-IN" sz="2400"/>
              <a:t>corporate secretary ship</a:t>
            </a:r>
            <a:r>
              <a:rPr lang="en-IN" sz="2400" dirty="0"/>
              <a:t>)</a:t>
            </a:r>
            <a:endParaRPr lang="en-US" sz="2800" dirty="0"/>
          </a:p>
          <a:p>
            <a:r>
              <a:rPr lang="en-US" sz="2400" dirty="0"/>
              <a:t>COLLEGE</a:t>
            </a:r>
            <a:r>
              <a:rPr lang="en-IN" sz="2400" dirty="0"/>
              <a:t>: </a:t>
            </a:r>
            <a:r>
              <a:rPr lang="en-US" altLang="en-GB" sz="2400" dirty="0"/>
              <a:t>Sree muthukumaraswamy college </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71" name="object 6"/>
          <p:cNvPicPr>
            <a:picLocks/>
          </p:cNvPicPr>
          <p:nvPr/>
        </p:nvPicPr>
        <p:blipFill>
          <a:blip r:embed="rId3" cstate="print"/>
          <a:stretch>
            <a:fillRect/>
          </a:stretch>
        </p:blipFill>
        <p:spPr>
          <a:xfrm>
            <a:off x="6366867" y="291147"/>
            <a:ext cx="3014943" cy="2887822"/>
          </a:xfrm>
          <a:prstGeom prst="rect">
            <a:avLst/>
          </a:prstGeom>
        </p:spPr>
      </p:pic>
      <p:sp>
        <p:nvSpPr>
          <p:cNvPr id="1048691" name="TextBox 1"/>
          <p:cNvSpPr txBox="1"/>
          <p:nvPr/>
        </p:nvSpPr>
        <p:spPr>
          <a:xfrm>
            <a:off x="764698" y="1720840"/>
            <a:ext cx="6557962" cy="3558540"/>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5" name="object 7"/>
          <p:cNvSpPr txBox="1">
            <a:spLocks noGrp="1"/>
          </p:cNvSpPr>
          <p:nvPr>
            <p:ph type="title"/>
          </p:nvPr>
        </p:nvSpPr>
        <p:spPr>
          <a:xfrm>
            <a:off x="755332" y="385444"/>
            <a:ext cx="363785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1920241"/>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2097173" name="Picture 3"/>
          <p:cNvPicPr>
            <a:picLocks noChangeAspect="1"/>
          </p:cNvPicPr>
          <p:nvPr/>
        </p:nvPicPr>
        <p:blipFill>
          <a:blip r:embed="rId2"/>
          <a:stretch>
            <a:fillRect/>
          </a:stretch>
        </p:blipFill>
        <p:spPr>
          <a:xfrm>
            <a:off x="2625422" y="4107317"/>
            <a:ext cx="4670728" cy="2000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3589597"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752746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676274" y="1857374"/>
            <a:ext cx="7556507" cy="2847340"/>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a:t>
            </a:r>
            <a:r>
              <a:rPr lang="en-US" altLang="en-GB" sz="2400" dirty="0">
                <a:latin typeface="Times New Roman" panose="02020603050405020304" pitchFamily="18" charset="0"/>
                <a:cs typeface="Times New Roman" panose="02020603050405020304" pitchFamily="18" charset="0"/>
              </a:rPr>
              <a:t>fci</a:t>
            </a:r>
            <a:r>
              <a:rPr lang="en-IN" sz="2400" dirty="0">
                <a:latin typeface="Times New Roman" panose="02020603050405020304" pitchFamily="18" charset="0"/>
                <a:cs typeface="Times New Roman" panose="02020603050405020304" pitchFamily="18" charset="0"/>
              </a:rPr>
              <a:t>ently analyse employee data by leveraging functions such as PivotTables, and </a:t>
            </a:r>
            <a:r>
              <a:rPr lang="en-US" altLang="en-GB" sz="2400" dirty="0">
                <a:latin typeface="Times New Roman" panose="02020603050405020304" pitchFamily="18" charset="0"/>
                <a:cs typeface="Times New Roman" panose="02020603050405020304" pitchFamily="18" charset="0"/>
              </a:rPr>
              <a:t>conditional formatting</a:t>
            </a:r>
            <a:r>
              <a:rPr lang="en-IN" sz="2400" dirty="0">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Box 6"/>
          <p:cNvSpPr txBox="1"/>
          <p:nvPr/>
        </p:nvSpPr>
        <p:spPr>
          <a:xfrm>
            <a:off x="5193506" y="2523529"/>
            <a:ext cx="1828800" cy="358141"/>
          </a:xfrm>
          <a:prstGeom prst="rect">
            <a:avLst/>
          </a:prstGeom>
          <a:noFill/>
        </p:spPr>
        <p:txBody>
          <a:bodyPr wrap="square" rtlCol="0">
            <a:spAutoFit/>
          </a:bodyPr>
          <a:lstStyle/>
          <a:p>
            <a:pPr algn="l"/>
            <a:endParaRPr lang="en-US" dirty="0"/>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3" cstate="print"/>
            <a:stretch>
              <a:fillRect/>
            </a:stretch>
          </p:blipFill>
          <p:spPr>
            <a:xfrm>
              <a:off x="7991475" y="2933700"/>
              <a:ext cx="2762250" cy="3257550"/>
            </a:xfrm>
            <a:prstGeom prst="rect">
              <a:avLst/>
            </a:prstGeom>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68" name="TextBox 8"/>
          <p:cNvSpPr txBox="1"/>
          <p:nvPr/>
        </p:nvSpPr>
        <p:spPr>
          <a:xfrm>
            <a:off x="5193506" y="2523529"/>
            <a:ext cx="1828800" cy="358141"/>
          </a:xfrm>
          <a:prstGeom prst="rect">
            <a:avLst/>
          </a:prstGeom>
          <a:noFill/>
        </p:spPr>
        <p:txBody>
          <a:bodyPr wrap="square" rtlCol="0">
            <a:spAutoFit/>
          </a:bodyPr>
          <a:lstStyle/>
          <a:p>
            <a:pPr algn="l"/>
            <a:endParaRPr lang="en-US" dirty="0"/>
          </a:p>
        </p:txBody>
      </p:sp>
      <p:pic>
        <p:nvPicPr>
          <p:cNvPr id="2097165" name="Picture 13"/>
          <p:cNvPicPr>
            <a:picLocks noChangeAspect="1"/>
          </p:cNvPicPr>
          <p:nvPr/>
        </p:nvPicPr>
        <p:blipFill>
          <a:blip r:embed="rId4"/>
          <a:stretch>
            <a:fillRect/>
          </a:stretch>
        </p:blipFill>
        <p:spPr>
          <a:xfrm>
            <a:off x="2019300" y="3132877"/>
            <a:ext cx="4676775" cy="2686897"/>
          </a:xfrm>
          <a:prstGeom prst="rect">
            <a:avLst/>
          </a:prstGeom>
        </p:spPr>
      </p:pic>
      <p:sp>
        <p:nvSpPr>
          <p:cNvPr id="1048669" name="TextBox 18"/>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0" name="TextBox 19"/>
          <p:cNvSpPr txBox="1"/>
          <p:nvPr/>
        </p:nvSpPr>
        <p:spPr>
          <a:xfrm>
            <a:off x="517922" y="1643575"/>
            <a:ext cx="6093618" cy="1158241"/>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6" name="TextBox 7"/>
          <p:cNvSpPr txBox="1"/>
          <p:nvPr/>
        </p:nvSpPr>
        <p:spPr>
          <a:xfrm>
            <a:off x="3786188" y="2233424"/>
            <a:ext cx="5748337" cy="2936240"/>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lstStyle/>
          <a:p>
            <a:r>
              <a:rPr lang="en-IN" dirty="0"/>
              <a:t>Dataset Description</a:t>
            </a:r>
          </a:p>
        </p:txBody>
      </p:sp>
      <p:pic>
        <p:nvPicPr>
          <p:cNvPr id="2097168" name="object 2"/>
          <p:cNvPicPr>
            <a:picLocks/>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1048678" name="TextBox 2"/>
          <p:cNvSpPr txBox="1"/>
          <p:nvPr/>
        </p:nvSpPr>
        <p:spPr>
          <a:xfrm>
            <a:off x="1585913" y="2083594"/>
            <a:ext cx="6772275" cy="302514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7010209" y="2095500"/>
            <a:ext cx="2466975" cy="3419475"/>
          </a:xfrm>
          <a:prstGeom prst="rect">
            <a:avLst/>
          </a:prstGeom>
        </p:spPr>
      </p:pic>
      <p:sp>
        <p:nvSpPr>
          <p:cNvPr id="104868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Kathiravan S</cp:lastModifiedBy>
  <cp:revision>1</cp:revision>
  <dcterms:created xsi:type="dcterms:W3CDTF">2024-03-29T04:07:22Z</dcterms:created>
  <dcterms:modified xsi:type="dcterms:W3CDTF">2024-09-08T14:28:20Z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