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0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3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5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9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4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1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ED03-2C72-4C84-9FA2-CE62396FACD8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787E-DB91-41AD-9B87-D78F70679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6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DBAF-FEC1-D1D4-4ECF-70D7BE74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Sentence Using All Punctuation marks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F975-637F-454A-63B0-6687C990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73478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"Wow! Can you believe it? My friend, Sanjay, said, 'I got a new job at Aspire Systems.' It’s a great news, isn't it?"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3E2DA-C8A4-7EAA-5C1E-0693F11723D1}"/>
              </a:ext>
            </a:extLst>
          </p:cNvPr>
          <p:cNvSpPr txBox="1"/>
          <p:nvPr/>
        </p:nvSpPr>
        <p:spPr>
          <a:xfrm>
            <a:off x="6202392" y="5296619"/>
            <a:ext cx="278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Kathiravan A,</a:t>
            </a:r>
          </a:p>
          <a:p>
            <a:r>
              <a:rPr lang="en-IN" dirty="0"/>
              <a:t>IFET College of Engineering.</a:t>
            </a:r>
          </a:p>
        </p:txBody>
      </p:sp>
    </p:spTree>
    <p:extLst>
      <p:ext uri="{BB962C8B-B14F-4D97-AF65-F5344CB8AC3E}">
        <p14:creationId xmlns:p14="http://schemas.microsoft.com/office/powerpoint/2010/main" val="209329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45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Sentence Using All Punctuation 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Kathiravan A</dc:creator>
  <cp:lastModifiedBy>Kathiravan A</cp:lastModifiedBy>
  <cp:revision>34</cp:revision>
  <dcterms:created xsi:type="dcterms:W3CDTF">2023-08-14T16:16:24Z</dcterms:created>
  <dcterms:modified xsi:type="dcterms:W3CDTF">2024-06-02T16:39:46Z</dcterms:modified>
</cp:coreProperties>
</file>