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8"/>
  </p:notesMasterIdLst>
  <p:handoutMasterIdLst>
    <p:handoutMasterId r:id="rId19"/>
  </p:handoutMasterIdLst>
  <p:sldIdLst>
    <p:sldId id="258" r:id="rId5"/>
    <p:sldId id="284" r:id="rId6"/>
    <p:sldId id="262" r:id="rId7"/>
    <p:sldId id="293" r:id="rId8"/>
    <p:sldId id="263" r:id="rId9"/>
    <p:sldId id="264" r:id="rId10"/>
    <p:sldId id="295" r:id="rId11"/>
    <p:sldId id="297" r:id="rId12"/>
    <p:sldId id="298" r:id="rId13"/>
    <p:sldId id="266" r:id="rId14"/>
    <p:sldId id="267" r:id="rId15"/>
    <p:sldId id="268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9" autoAdjust="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889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200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850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0528" y="128016"/>
            <a:ext cx="4526280" cy="3227514"/>
          </a:xfrm>
        </p:spPr>
        <p:txBody>
          <a:bodyPr/>
          <a:lstStyle/>
          <a:p>
            <a:r>
              <a:rPr lang="en-US" dirty="0"/>
              <a:t>DRESSING </a:t>
            </a:r>
            <a:br>
              <a:rPr lang="en-US" dirty="0"/>
            </a:br>
            <a:r>
              <a:rPr lang="en-US" dirty="0"/>
              <a:t>ETIQUETTE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2C8E3-72B7-1313-C1F0-BCF3445D0DD2}"/>
              </a:ext>
            </a:extLst>
          </p:cNvPr>
          <p:cNvSpPr txBox="1"/>
          <p:nvPr/>
        </p:nvSpPr>
        <p:spPr>
          <a:xfrm>
            <a:off x="8586216" y="5978072"/>
            <a:ext cx="607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KATHIRAVAN A</a:t>
            </a:r>
          </a:p>
          <a:p>
            <a:r>
              <a:rPr lang="en-US" dirty="0"/>
              <a:t>     IFET COLLEGE OF ENGINEERING.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5914579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Common Dressing Mistakes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90855"/>
            <a:ext cx="6466213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 "/>
              </a:rPr>
              <a:t>Overdressing /Underdressing.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 "/>
              </a:rPr>
              <a:t>Inappropriate Footwear.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 "/>
              </a:rPr>
              <a:t>Accessories.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 "/>
              </a:rPr>
              <a:t>Color combinations</a:t>
            </a:r>
            <a:endParaRPr lang="en-US" dirty="0">
              <a:latin typeface="+mj-lt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3837" y="180772"/>
            <a:ext cx="6325782" cy="644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Tips for choosing right Attire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4A8F-1634-D3E2-CA49-F3A672CF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Research the Dress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Balance Comfort and Professionalism.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Consider the Work Environment and Your Role.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Tryout color combinations with help of Internet (</a:t>
            </a:r>
            <a:r>
              <a:rPr lang="en-US" sz="2400" dirty="0" err="1"/>
              <a:t>Youtube</a:t>
            </a:r>
            <a:r>
              <a:rPr lang="en-US" sz="2400" dirty="0"/>
              <a:t>..,)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2707-DA87-6EB9-C9B9-CF0B86FB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The Impact of Dressing Well: </a:t>
            </a:r>
            <a:r>
              <a:rPr lang="en-US" sz="2500" dirty="0"/>
              <a:t>Dressing attire affects personal and professional 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Encouragement to Adhere to Dressing Guidelines:</a:t>
            </a:r>
            <a:r>
              <a:rPr lang="en-US" sz="2500" dirty="0"/>
              <a:t> Motivate employees to follow the dress code to maintain a positive workplace culture.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Creates a strong unity</a:t>
            </a:r>
            <a:r>
              <a:rPr lang="en-US" sz="2500" dirty="0"/>
              <a:t>: Gives confidence and improves the team cooperation.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8" y="-463168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61" y="1933120"/>
            <a:ext cx="3314700" cy="2093975"/>
          </a:xfrm>
        </p:spPr>
        <p:txBody>
          <a:bodyPr>
            <a:normAutofit/>
          </a:bodyPr>
          <a:lstStyle/>
          <a:p>
            <a:r>
              <a:rPr lang="en-US" sz="37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7C1E9-47CE-BC01-601E-0FC72B66D3DE}"/>
              </a:ext>
            </a:extLst>
          </p:cNvPr>
          <p:cNvSpPr txBox="1"/>
          <p:nvPr/>
        </p:nvSpPr>
        <p:spPr>
          <a:xfrm>
            <a:off x="4823926" y="755780"/>
            <a:ext cx="6678386" cy="449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Dressing etiquette: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Dressing etiquette refers to the set of guidelines or rules for choosing appropriate attire for various occasions and settings.</a:t>
            </a:r>
          </a:p>
          <a:p>
            <a:pPr algn="just">
              <a:lnSpc>
                <a:spcPct val="150000"/>
              </a:lnSpc>
            </a:pPr>
            <a:endParaRPr lang="en-US" sz="2100" dirty="0"/>
          </a:p>
          <a:p>
            <a:pPr algn="just">
              <a:lnSpc>
                <a:spcPct val="150000"/>
              </a:lnSpc>
            </a:pPr>
            <a:r>
              <a:rPr lang="en-US" sz="2100" dirty="0"/>
              <a:t>Importance of Dressing Etiquette: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First Impressions and Company Image.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Professionalism and Respect.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Comfort and Functionality.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Formal Attire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3" b="20653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620" y="2108201"/>
            <a:ext cx="7248020" cy="4463194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 "/>
              </a:rPr>
              <a:t>Dress Shirt: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 "/>
              </a:rPr>
              <a:t>Choose a crisp, white or light-colored dress shirt. Ensure it is simple and elegant, avoiding overly bright colors or busy patterns.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Calibri "/>
              </a:rPr>
              <a:t>Footwear: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 "/>
              </a:rPr>
              <a:t>Select polished, closed-toe shoes in neutral colors such as black or brown. Shoes should be comfortable yet professional, complementing the overall attire.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Calibri "/>
              </a:rPr>
              <a:t>Accessories and Grooming: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 "/>
              </a:rPr>
              <a:t>Keep accessories minimal, such as a simple watch, earrings, or necklace. Ensure personal grooming is neat, including hair, nails, and overall hygiene.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63529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Casual Attire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" r="5477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592" y="1714286"/>
            <a:ext cx="7379208" cy="4640793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 "/>
              </a:rPr>
              <a:t>Tops:</a:t>
            </a:r>
          </a:p>
          <a:p>
            <a:pPr marL="0" indent="0">
              <a:buNone/>
            </a:pPr>
            <a:r>
              <a:rPr lang="en-US" sz="2000" dirty="0">
                <a:latin typeface="Calibri "/>
              </a:rPr>
              <a:t>Shirts in neutral or muted colors. Patterns should be subtle, and the fit should be comfortable yet professional.</a:t>
            </a:r>
          </a:p>
          <a:p>
            <a:pPr marL="0" indent="0">
              <a:buNone/>
            </a:pPr>
            <a:r>
              <a:rPr lang="en-US" sz="2000" b="1" dirty="0">
                <a:latin typeface="Calibri "/>
              </a:rPr>
              <a:t>Bottoms:</a:t>
            </a:r>
          </a:p>
          <a:p>
            <a:pPr marL="0" indent="0">
              <a:buNone/>
            </a:pPr>
            <a:r>
              <a:rPr lang="en-US" sz="2000" dirty="0">
                <a:latin typeface="Calibri "/>
              </a:rPr>
              <a:t>Choose dress pants with minimal casual. Avoid overly casual options like jeans or shorts. The bottoms should be well-fitted and free of wrinkles.</a:t>
            </a:r>
          </a:p>
          <a:p>
            <a:pPr marL="0" indent="0">
              <a:buNone/>
            </a:pPr>
            <a:r>
              <a:rPr lang="en-US" sz="2000" b="1" dirty="0">
                <a:latin typeface="Calibri "/>
              </a:rPr>
              <a:t>Footwear:</a:t>
            </a:r>
          </a:p>
          <a:p>
            <a:pPr marL="0" indent="0">
              <a:buNone/>
            </a:pPr>
            <a:r>
              <a:rPr lang="en-US" sz="2000" dirty="0">
                <a:latin typeface="Calibri "/>
              </a:rPr>
              <a:t>Wear professional shoes such as loafers, dress shoes. Shoes should be clean and polished, maintaining a neat appearance without being overly formal.</a:t>
            </a:r>
          </a:p>
        </p:txBody>
      </p:sp>
    </p:spTree>
    <p:extLst>
      <p:ext uri="{BB962C8B-B14F-4D97-AF65-F5344CB8AC3E}">
        <p14:creationId xmlns:p14="http://schemas.microsoft.com/office/powerpoint/2010/main" val="180587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966647"/>
            <a:ext cx="5320218" cy="15039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Importance of Formal Dressing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7" r="20837"/>
          <a:stretch/>
        </p:blipFill>
        <p:spPr>
          <a:xfrm>
            <a:off x="5983840" y="68578"/>
            <a:ext cx="6230112" cy="67894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121194-9C38-737A-DA84-7AFBB054E39E}"/>
              </a:ext>
            </a:extLst>
          </p:cNvPr>
          <p:cNvSpPr txBox="1"/>
          <p:nvPr/>
        </p:nvSpPr>
        <p:spPr>
          <a:xfrm>
            <a:off x="590927" y="2797292"/>
            <a:ext cx="487375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Professional Image.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Confidence and Competence.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Uniformity and Team Cohesion.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Respect and Etiquette.</a:t>
            </a:r>
          </a:p>
        </p:txBody>
      </p:sp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Formal Dressing for Men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4580077" cy="685799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328" y="2108201"/>
            <a:ext cx="6711696" cy="3760891"/>
          </a:xfrm>
        </p:spPr>
        <p:txBody>
          <a:bodyPr vert="horz" lIns="0" tIns="45720" rIns="0" bIns="45720" rtlCol="0">
            <a:normAutofit/>
          </a:bodyPr>
          <a:lstStyle/>
          <a:p>
            <a:pPr marL="87313" indent="0">
              <a:buFont typeface="Calibri" panose="020F0502020204030204" pitchFamily="34" charset="0"/>
              <a:buNone/>
            </a:pPr>
            <a:r>
              <a:rPr lang="en-US" b="1" dirty="0"/>
              <a:t>Essential Items</a:t>
            </a:r>
            <a:r>
              <a:rPr lang="en-US" dirty="0"/>
              <a:t>: Suit, tie, belt, dress shirt, dress shoes.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b="1" dirty="0"/>
              <a:t>Suit:</a:t>
            </a:r>
            <a:r>
              <a:rPr lang="en-US" dirty="0"/>
              <a:t> Well-fitted, preferably in neutral colors (black, navy, gray).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b="1" dirty="0"/>
              <a:t>Shirt</a:t>
            </a:r>
            <a:r>
              <a:rPr lang="en-US" dirty="0"/>
              <a:t>: Crisp, clean, and usually white or light-colored.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b="1" dirty="0"/>
              <a:t>Tie</a:t>
            </a:r>
            <a:r>
              <a:rPr lang="en-US" dirty="0"/>
              <a:t>: Conservative patterns and colors.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b="1" dirty="0"/>
              <a:t>Shoes</a:t>
            </a:r>
            <a:r>
              <a:rPr lang="en-US" dirty="0"/>
              <a:t>: Polished dress shoes.</a:t>
            </a:r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Formal Dressing for Women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87313" indent="0">
              <a:buFont typeface="Calibri" panose="020F0502020204030204" pitchFamily="34" charset="0"/>
              <a:buNone/>
            </a:pPr>
            <a:r>
              <a:rPr lang="en-US" b="1" dirty="0">
                <a:latin typeface="+mj-lt"/>
              </a:rPr>
              <a:t>Essential Items: </a:t>
            </a:r>
            <a:r>
              <a:rPr lang="en-US" dirty="0">
                <a:latin typeface="+mj-lt"/>
              </a:rPr>
              <a:t>Pantsuit or skirt suit, blouse, churidar, closed-toe shoes.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b="1" dirty="0">
                <a:latin typeface="+mj-lt"/>
              </a:rPr>
              <a:t>Suit: </a:t>
            </a:r>
            <a:r>
              <a:rPr lang="en-US" dirty="0">
                <a:latin typeface="+mj-lt"/>
              </a:rPr>
              <a:t>Tailored and professional, in neutral or dark colors.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b="1" dirty="0">
                <a:latin typeface="+mj-lt"/>
              </a:rPr>
              <a:t>Dress: </a:t>
            </a:r>
            <a:r>
              <a:rPr lang="en-US" dirty="0">
                <a:latin typeface="+mj-lt"/>
              </a:rPr>
              <a:t>Simple and elegant, avoiding overly bright colors.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b="1" dirty="0">
                <a:latin typeface="+mj-lt"/>
              </a:rPr>
              <a:t>Shoes: </a:t>
            </a:r>
            <a:r>
              <a:rPr lang="en-US" dirty="0">
                <a:latin typeface="+mj-lt"/>
              </a:rPr>
              <a:t>Comfortable but professional.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b="1" dirty="0">
                <a:latin typeface="+mj-lt"/>
              </a:rPr>
              <a:t>Accessories</a:t>
            </a:r>
            <a:r>
              <a:rPr lang="en-US" dirty="0">
                <a:latin typeface="+mj-lt"/>
              </a:rPr>
              <a:t>: Minimal and professional.</a:t>
            </a:r>
          </a:p>
          <a:p>
            <a:pPr marL="87313" indent="0">
              <a:buFont typeface="Calibri" panose="020F0502020204030204" pitchFamily="34" charset="0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78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Do’s of Formal 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5BDD-64A9-A287-8421-1AA439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116" y="1934465"/>
            <a:ext cx="10058400" cy="376089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b="1" dirty="0"/>
              <a:t>Fit: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Ensure clothing is well-fitted and tailored.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b="1" dirty="0"/>
              <a:t>Grooming: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Maintain a neat and tidy appearance.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b="1" dirty="0"/>
              <a:t>Details: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Pay attention to small details like polished shoes and ironed clothes.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03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Don’ts of Formal 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5BDD-64A9-A287-8421-1AA439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116" y="1934465"/>
            <a:ext cx="10058400" cy="4301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/>
              <a:t>Overly Casual Items: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Avoid jeans, t-shirts, and sneakers.</a:t>
            </a:r>
          </a:p>
          <a:p>
            <a:pPr marL="0" indent="0">
              <a:buNone/>
            </a:pPr>
            <a:r>
              <a:rPr lang="en-US" sz="2600" b="1" dirty="0"/>
              <a:t>Bright Colors and Flashy Accessories: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Stick to conservative colors and minimal accessories.</a:t>
            </a:r>
          </a:p>
          <a:p>
            <a:pPr marL="0" indent="0">
              <a:buNone/>
            </a:pPr>
            <a:r>
              <a:rPr lang="en-US" sz="2600" b="1" dirty="0"/>
              <a:t>Wrinkled or Stained Clothes: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Always present yourself in clean, well-maintained attire.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0498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82</TotalTime>
  <Words>549</Words>
  <Application>Microsoft Office PowerPoint</Application>
  <PresentationFormat>Widescreen</PresentationFormat>
  <Paragraphs>80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</vt:lpstr>
      <vt:lpstr>Wingdings</vt:lpstr>
      <vt:lpstr>RetrospectVTI</vt:lpstr>
      <vt:lpstr>DRESSING  ETIQUETTE</vt:lpstr>
      <vt:lpstr>INTRODUCTION</vt:lpstr>
      <vt:lpstr>Business Formal Attire</vt:lpstr>
      <vt:lpstr>Business Casual Attire</vt:lpstr>
      <vt:lpstr>Importance of Formal Dressing </vt:lpstr>
      <vt:lpstr>Formal Dressing for Men</vt:lpstr>
      <vt:lpstr>Formal Dressing for Women</vt:lpstr>
      <vt:lpstr>Do’s of Formal Dressing</vt:lpstr>
      <vt:lpstr>Don’ts of Formal Dressing</vt:lpstr>
      <vt:lpstr>Common Dressing Mistakes</vt:lpstr>
      <vt:lpstr>Tips for choosing right Attire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 ETIQUETTE</dc:title>
  <dc:creator>Kathiravan A</dc:creator>
  <cp:lastModifiedBy>Kathiravan A</cp:lastModifiedBy>
  <cp:revision>3</cp:revision>
  <dcterms:created xsi:type="dcterms:W3CDTF">2024-05-15T07:22:24Z</dcterms:created>
  <dcterms:modified xsi:type="dcterms:W3CDTF">2024-06-04T16:10:25Z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