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8" r:id="rId3"/>
    <p:sldId id="258" r:id="rId4"/>
    <p:sldId id="270" r:id="rId5"/>
    <p:sldId id="260" r:id="rId6"/>
    <p:sldId id="261" r:id="rId7"/>
    <p:sldId id="266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1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DA029-B5CC-46B7-9AAB-7FAB431636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E5BC9-1BB3-AF71-37F5-E1E980B981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F5D39-5FF9-4C1B-85D4-A7E01899C4CA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55D1C-0528-4022-35AD-6E1096FE58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0AB2E-E450-836F-C118-1BFCAB02B4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BEBA7-5D7C-4144-8693-B85D8DC3E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4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CB95-667B-B855-752A-380428E04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3432969"/>
            <a:ext cx="9144000" cy="2387600"/>
          </a:xfrm>
          <a:solidFill>
            <a:schemeClr val="tx1">
              <a:alpha val="54000"/>
            </a:schemeClr>
          </a:solidFill>
          <a:effectLst>
            <a:softEdge rad="254000"/>
          </a:effectLst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CC8E8-CD04-6EDB-3E14-4CAA7492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5912644"/>
            <a:ext cx="9144000" cy="1655762"/>
          </a:xfrm>
          <a:solidFill>
            <a:schemeClr val="tx1">
              <a:alpha val="54000"/>
            </a:schemeClr>
          </a:solidFill>
          <a:effectLst>
            <a:softEdge rad="254000"/>
          </a:effectLst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7651-7B8C-6927-03D1-9867B04E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2D1E0-0E00-4C86-625F-65372FA9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E170-ED2C-80D8-F0EF-5A09CC49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1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96DD-9F4E-3F35-922D-9512C3EB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28039-8851-B7F4-4179-F1F90D97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D9FD-C19D-A40F-ED45-DAE692CD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76224-E894-0044-DD8B-34B3E68D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20137-B349-449D-31A5-0A7E0836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03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30F94-50B4-5122-9FB7-370875852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3F101-597E-10BB-716D-1F8EE4A58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B865-4964-35A7-D2E4-A7AC372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36EC-3A09-413E-EAC7-3F09FDBB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1112-A613-EB2A-A446-30606256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E693-6984-3F02-E236-881292DB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2125435"/>
            <a:ext cx="4567314" cy="2607129"/>
          </a:xfrm>
          <a:prstGeom prst="roundRect">
            <a:avLst>
              <a:gd name="adj" fmla="val 18843"/>
            </a:avLst>
          </a:prstGeom>
          <a:solidFill>
            <a:schemeClr val="tx1">
              <a:lumMod val="95000"/>
              <a:lumOff val="5000"/>
              <a:alpha val="59000"/>
            </a:schemeClr>
          </a:solidFill>
          <a:effectLst>
            <a:softEdge rad="114300"/>
          </a:effectLst>
        </p:spPr>
        <p:txBody>
          <a:bodyPr wrap="square">
            <a:sp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7628-3716-8856-AE59-486D49C5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45" y="1253331"/>
            <a:ext cx="7195624" cy="4351338"/>
          </a:xfrm>
          <a:prstGeom prst="roundRect">
            <a:avLst/>
          </a:prstGeom>
          <a:noFill/>
          <a:ln w="28575">
            <a:noFill/>
          </a:ln>
          <a:effectLst>
            <a:softEdge rad="0"/>
          </a:effectLst>
        </p:spPr>
        <p:txBody>
          <a:bodyPr lIns="396000" tIns="396000" rIns="396000"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185C7-CB6F-F3FA-4DD2-166299C4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400BB-9D48-7287-C3AF-CC0F2B7D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1209-E66B-4739-5A29-4A5C13BD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2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3227-7C22-4A13-617E-EA2FB1CC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5B78-89D8-DDC7-89EC-6EA0B4D2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CC0E-20A7-1456-D2C3-2829362B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3143-D39F-9F34-B718-2FD2248E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AEA1-C858-8B60-BF3C-F0B822ED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3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5E1-A7FA-CD59-109D-09E5B236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A14BD-9973-F33F-54DF-86754B027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DB59B-2514-5797-EAB8-0D08EA4C8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807AB-2AF9-3DA8-277E-061D764E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5427F-7644-0674-F214-E96EA8EA5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E300-143D-D597-2589-5ED4D8D5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2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6189-E68C-4522-2B59-3E13EF32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26A2-41D5-8377-6C27-866F28C2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A9A7-31C0-D22E-03BB-E8DDE856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632BE-6D41-B59D-F97E-4BDF73B4B5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F289F-17F5-4D00-D11A-A93AFC8C3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0ECC6-63D9-0DD2-BA9F-BF397576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554DC-1D29-D6C9-616A-EC0213CE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C49E2-35C5-8F04-244A-C81E3B78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8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3766-3D07-E8E9-021D-C22FAEE0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76468-EFC9-3CE2-15A8-D542C50B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EE1A0-EDFE-1953-B5BF-971EE220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E0BE9-4C51-38F8-5A47-CC4F7926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2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9A074-B6E1-DAA6-D82D-4C41CEED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512117-0E21-3A60-A1CA-A1398C03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6549B-D010-60CE-5F3E-83E4BD1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2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459E-4851-6DA6-6BB7-BEACFE25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00D8-295B-70DA-B73E-07F880E4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A8EAB-F408-E31A-C16C-8FCD4BC05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F858-9C10-7A07-C615-DC20CFC3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C2797-FA41-59F3-9AB5-7E0113FC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09FE7-26BD-7C7A-51BE-2D2B865E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94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C8E3-11AA-5B10-F542-03BDE550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8BC4E-29D3-1DE1-DC14-645FEA9C4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7122D-4573-2C6D-46A8-31E4244C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15619-4369-F23B-3ACC-8630DA8A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F047-5275-15C3-E548-F47809C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78930-2115-4571-63FA-FD78ADE9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0" smoothness="10"/>
                    </a14:imgEffect>
                    <a14:imgEffect>
                      <a14:brightnessContrast bright="-24000"/>
                    </a14:imgEffect>
                  </a14:imgLayer>
                </a14:imgProps>
              </a:ext>
            </a:extLst>
          </a:blip>
          <a:srcRect/>
          <a:stretch>
            <a:fillRect l="-14000" t="-14000" r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7FD5B1F-CD44-E330-2AC1-6528EBDEF9A3}"/>
              </a:ext>
            </a:extLst>
          </p:cNvPr>
          <p:cNvSpPr/>
          <p:nvPr userDrawn="1"/>
        </p:nvSpPr>
        <p:spPr>
          <a:xfrm>
            <a:off x="-3166269" y="-2477294"/>
            <a:ext cx="6332538" cy="6478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8BA22-1906-2AE5-927D-B8BA483C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D62A-957E-D5F4-30C4-98B2C877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3F55-506B-FBD7-A10B-CBFD9FCA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E9516-09E7-4C25-B7DA-ACDB4E19B74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E48DA-35F8-D01F-3ACD-3802315D3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E6D2-A9B0-49F5-4574-5D9842386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D0ED1-2DB7-4097-9CC2-04AD9AC5CCF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5355EF-0CAD-2092-3CE2-F60D446C1D76}"/>
              </a:ext>
            </a:extLst>
          </p:cNvPr>
          <p:cNvSpPr/>
          <p:nvPr userDrawn="1"/>
        </p:nvSpPr>
        <p:spPr>
          <a:xfrm>
            <a:off x="10020300" y="4889475"/>
            <a:ext cx="3581400" cy="36639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5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4532-B707-3130-B93D-7EA41F25C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Data: Cleaning, Analysis, and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11CDE-4596-E438-9404-6045DBC17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Data Analyst Project</a:t>
            </a:r>
          </a:p>
        </p:txBody>
      </p:sp>
    </p:spTree>
    <p:extLst>
      <p:ext uri="{BB962C8B-B14F-4D97-AF65-F5344CB8AC3E}">
        <p14:creationId xmlns:p14="http://schemas.microsoft.com/office/powerpoint/2010/main" val="418194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787C-4324-873E-EF26-03189AF1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2542781"/>
            <a:ext cx="4567314" cy="1772436"/>
          </a:xfrm>
        </p:spPr>
        <p:txBody>
          <a:bodyPr/>
          <a:lstStyle/>
          <a:p>
            <a:r>
              <a:rPr lang="en-IN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2104-BA1A-8E55-AE52-B93FDE729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Feature Engineering: </a:t>
            </a:r>
            <a:r>
              <a:rPr lang="en-US" dirty="0"/>
              <a:t>Generate new features such as detailed genre classifications and content duration.</a:t>
            </a:r>
          </a:p>
          <a:p>
            <a:r>
              <a:rPr lang="en-US" b="1" dirty="0"/>
              <a:t>Machine Learning: </a:t>
            </a:r>
            <a:r>
              <a:rPr lang="en-US" dirty="0"/>
              <a:t>Develop recommendation systems or content trend prediction models using the cleaned data.</a:t>
            </a:r>
          </a:p>
          <a:p>
            <a:r>
              <a:rPr lang="en-US" b="1" dirty="0"/>
              <a:t>Interactive Visualizations: </a:t>
            </a:r>
            <a:r>
              <a:rPr lang="en-US" dirty="0"/>
              <a:t>Expand the analysis by creating interactive dashboards in Tableau or other visualization tools.</a:t>
            </a:r>
          </a:p>
        </p:txBody>
      </p:sp>
    </p:spTree>
    <p:extLst>
      <p:ext uri="{BB962C8B-B14F-4D97-AF65-F5344CB8AC3E}">
        <p14:creationId xmlns:p14="http://schemas.microsoft.com/office/powerpoint/2010/main" val="257830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7792-A44A-7C3C-BE46-89FE23B3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2542781"/>
            <a:ext cx="4567314" cy="1772436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F5BF-BE45-78F2-40D2-37143ECB1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Netflix Overview:</a:t>
            </a:r>
            <a:br>
              <a:rPr lang="en-US" dirty="0"/>
            </a:br>
            <a:r>
              <a:rPr lang="en-US" dirty="0"/>
              <a:t>	Netflix is a global streaming service with a vast collection of movies, TV shows, and original content.</a:t>
            </a:r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	The project focuses on cleaning, analyzing, and visualizing Netflix data from 2008 to 2021 to gain insights into content distribution and trends over time.</a:t>
            </a:r>
          </a:p>
          <a:p>
            <a:r>
              <a:rPr lang="en-US" b="1" dirty="0"/>
              <a:t>Data Summary:</a:t>
            </a:r>
            <a:br>
              <a:rPr lang="en-US" dirty="0"/>
            </a:br>
            <a:r>
              <a:rPr lang="en-US" dirty="0"/>
              <a:t>	The dataset consists of content added to Netflix, with details like title, director, country, release year, and rating.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0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7BF2-A120-5F1C-E850-4F078162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C95E4-573C-37DA-CECF-779B52E5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</a:t>
            </a:r>
            <a:r>
              <a:rPr lang="en-IN" dirty="0"/>
              <a:t> Data cleaning and analysis using libraries like Pandas, NumPy, Matplotlib, and Seaborn.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SQL (PostgreSQL):</a:t>
            </a:r>
            <a:r>
              <a:rPr lang="en-IN" dirty="0"/>
              <a:t> Handling large datasets, performing data cleaning, and query-based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Tableau:</a:t>
            </a:r>
            <a:r>
              <a:rPr lang="en-IN" dirty="0"/>
              <a:t> Creating visual dashboards to showcase findings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Excel:</a:t>
            </a:r>
            <a:r>
              <a:rPr lang="en-IN" dirty="0"/>
              <a:t> Initial data exploration and summarization.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Technologies:</a:t>
            </a:r>
            <a:r>
              <a:rPr lang="en-IN" dirty="0"/>
              <a:t> Data analysis and visualization, essential for Data Science and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94924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27EF-DF61-7273-34AC-0846ED09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2542781"/>
            <a:ext cx="4567314" cy="1772436"/>
          </a:xfrm>
        </p:spPr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B7C7-7A6A-9503-111E-F2CFF97C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Source: </a:t>
            </a:r>
            <a:r>
              <a:rPr lang="en-US" dirty="0"/>
              <a:t>Netflix content data from 2008 to 2021.</a:t>
            </a:r>
          </a:p>
          <a:p>
            <a:r>
              <a:rPr lang="en-US" b="1" dirty="0"/>
              <a:t>Fields: </a:t>
            </a:r>
            <a:r>
              <a:rPr lang="en-US" dirty="0"/>
              <a:t>Includes attributes such as title, director, country, date added, release year, rating, duration, and genres.</a:t>
            </a:r>
          </a:p>
          <a:p>
            <a:r>
              <a:rPr lang="en-US" b="1" dirty="0"/>
              <a:t>Time Span</a:t>
            </a:r>
            <a:r>
              <a:rPr lang="en-US" dirty="0"/>
              <a:t>: Content from as early as 1925 to the most recent addition in 2021.</a:t>
            </a:r>
          </a:p>
          <a:p>
            <a:r>
              <a:rPr lang="en-US" b="1" dirty="0"/>
              <a:t>Size: </a:t>
            </a:r>
            <a:r>
              <a:rPr lang="en-US" dirty="0"/>
              <a:t>The dataset consists of 8,790 rows with 10 attributes.</a:t>
            </a:r>
          </a:p>
        </p:txBody>
      </p:sp>
    </p:spTree>
    <p:extLst>
      <p:ext uri="{BB962C8B-B14F-4D97-AF65-F5344CB8AC3E}">
        <p14:creationId xmlns:p14="http://schemas.microsoft.com/office/powerpoint/2010/main" val="9669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D24-272A-3266-A1AA-E3D4A7AD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63A3-32D7-885E-685D-055AF4A1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Addressed null values in critical fields like director, country, and cast.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Duplicate Removal:</a:t>
            </a:r>
            <a:r>
              <a:rPr lang="en-US" dirty="0"/>
              <a:t> Identified and eliminated duplicate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Populating Missing Information:</a:t>
            </a:r>
            <a:r>
              <a:rPr lang="en-US" dirty="0"/>
              <a:t> Filled missing rows where applicable.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Dropping Unnecessary Columns:</a:t>
            </a:r>
            <a:r>
              <a:rPr lang="en-US" dirty="0"/>
              <a:t> Removed columns with little to no analytical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Splitting Columns:</a:t>
            </a:r>
            <a:r>
              <a:rPr lang="en-US" dirty="0"/>
              <a:t> Separated multi-category fields like genres into distinct columns.</a:t>
            </a:r>
          </a:p>
        </p:txBody>
      </p:sp>
    </p:spTree>
    <p:extLst>
      <p:ext uri="{BB962C8B-B14F-4D97-AF65-F5344CB8AC3E}">
        <p14:creationId xmlns:p14="http://schemas.microsoft.com/office/powerpoint/2010/main" val="116303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1FD1-44FB-5B5F-733B-2C2E63A5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 (EDA) Highlights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4420-757E-6B10-C34B-05E9CD6D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Type:</a:t>
            </a:r>
            <a:r>
              <a:rPr lang="en-US" dirty="0"/>
              <a:t> Movies dominate the dataset, making up 69.7% of all entries, while TV Shows account for 30.3%.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Genres:</a:t>
            </a:r>
            <a:r>
              <a:rPr lang="en-US" dirty="0"/>
              <a:t> Documentaries, Comedies, and Dramas are among the most frequent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Over Time:</a:t>
            </a:r>
            <a:r>
              <a:rPr lang="en-US" dirty="0"/>
              <a:t> The highest number of content additions occurred between 2018 and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Directors:</a:t>
            </a:r>
            <a:r>
              <a:rPr lang="en-US" dirty="0"/>
              <a:t> Rajiv </a:t>
            </a:r>
            <a:r>
              <a:rPr lang="en-US" dirty="0" err="1"/>
              <a:t>Chilaka</a:t>
            </a:r>
            <a:r>
              <a:rPr lang="en-US" dirty="0"/>
              <a:t>, Alastair </a:t>
            </a:r>
            <a:r>
              <a:rPr lang="en-US" dirty="0" err="1"/>
              <a:t>Fothergill</a:t>
            </a:r>
            <a:r>
              <a:rPr lang="en-US" dirty="0"/>
              <a:t>, and Martin Scorsese are among the top contributors to Netflix’s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 Cloud:</a:t>
            </a:r>
            <a:r>
              <a:rPr lang="en-US" dirty="0"/>
              <a:t> Frequent movie titles include words like “Love,” “The,” and “Life.”</a:t>
            </a:r>
          </a:p>
        </p:txBody>
      </p:sp>
    </p:spTree>
    <p:extLst>
      <p:ext uri="{BB962C8B-B14F-4D97-AF65-F5344CB8AC3E}">
        <p14:creationId xmlns:p14="http://schemas.microsoft.com/office/powerpoint/2010/main" val="36780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E123-90EF-10B6-9C15-7610A76C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Visualizing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2766-5BC0-D171-11DA-C55BA9C1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Type Distribution:</a:t>
            </a:r>
            <a:r>
              <a:rPr lang="en-US" dirty="0"/>
              <a:t> A bar chart shows the distribution between Movies and TV Shows.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Genres:</a:t>
            </a:r>
            <a:r>
              <a:rPr lang="en-US" dirty="0"/>
              <a:t> A bar plot highlights the top 10 most common genres, with Dramas and Documentaries leading.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 Added Over Time:</a:t>
            </a:r>
            <a:r>
              <a:rPr lang="en-US" dirty="0"/>
              <a:t> A line chart visualizes the increase in content additions from 2008 to 2021.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Directors:</a:t>
            </a:r>
            <a:r>
              <a:rPr lang="en-US" dirty="0"/>
              <a:t> A bar chart displays the top 10 directors based on the number of titles.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 Cloud:</a:t>
            </a:r>
            <a:r>
              <a:rPr lang="en-US" dirty="0"/>
              <a:t> A word cloud visualizes the most common words in Netflix movie titles.</a:t>
            </a:r>
          </a:p>
        </p:txBody>
      </p:sp>
    </p:spTree>
    <p:extLst>
      <p:ext uri="{BB962C8B-B14F-4D97-AF65-F5344CB8AC3E}">
        <p14:creationId xmlns:p14="http://schemas.microsoft.com/office/powerpoint/2010/main" val="27124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51DE-D700-2249-1156-7E652E34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2542781"/>
            <a:ext cx="4567314" cy="1772436"/>
          </a:xfrm>
        </p:spPr>
        <p:txBody>
          <a:bodyPr/>
          <a:lstStyle/>
          <a:p>
            <a:r>
              <a:rPr lang="en-IN" dirty="0"/>
              <a:t>Insights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3C03-2615-119C-53DA-1418343D8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Content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Netflix’s content catalog saw significant growth between 2018 and 2021, with a peak in content additions.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Genre Trends: </a:t>
            </a:r>
            <a:r>
              <a:rPr lang="en-US" altLang="en-US" dirty="0"/>
              <a:t>Documentaries and Comedies are the most prevalent genres, reflecting the platform’s diverse catalog.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Rating Analysis: </a:t>
            </a:r>
            <a:r>
              <a:rPr lang="en-US" altLang="en-US" dirty="0"/>
              <a:t>TV-MA is the most frequent rating, indicating a large proportion of mature content on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Country Analysis: </a:t>
            </a:r>
            <a:r>
              <a:rPr lang="en-US" altLang="en-US" dirty="0"/>
              <a:t>The United States and India contribute the most content, reflecting global 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Top Directors: </a:t>
            </a:r>
            <a:r>
              <a:rPr lang="en-US" altLang="en-US" dirty="0"/>
              <a:t>Prominent directors like Martin Scorsese have multiple titles featured on Netflix. </a:t>
            </a:r>
          </a:p>
        </p:txBody>
      </p:sp>
    </p:spTree>
    <p:extLst>
      <p:ext uri="{BB962C8B-B14F-4D97-AF65-F5344CB8AC3E}">
        <p14:creationId xmlns:p14="http://schemas.microsoft.com/office/powerpoint/2010/main" val="59724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E88E-BB28-2118-ECA9-5DB31298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31" y="2960128"/>
            <a:ext cx="4567314" cy="937742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D4E22-E0B4-E8D4-EEBB-6F2AA8C5B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Netflix dataset was successfully cleaned and analyzed using Python, SQL, and Tableau.</a:t>
            </a:r>
          </a:p>
          <a:p>
            <a:r>
              <a:rPr lang="en-US" altLang="en-US" dirty="0"/>
              <a:t>Key insights into content trends, popular genres, and top directors were revealed.</a:t>
            </a:r>
          </a:p>
          <a:p>
            <a:r>
              <a:rPr lang="en-US" altLang="en-US" dirty="0"/>
              <a:t>The analysis highlighted Netflix’s content growth, particularly over the last few years.</a:t>
            </a:r>
          </a:p>
          <a:p>
            <a:r>
              <a:rPr lang="en-US" altLang="en-US" dirty="0"/>
              <a:t>The project laid a foundation for future advanced analysis, including predictive models for content trends. </a:t>
            </a:r>
          </a:p>
        </p:txBody>
      </p:sp>
    </p:spTree>
    <p:extLst>
      <p:ext uri="{BB962C8B-B14F-4D97-AF65-F5344CB8AC3E}">
        <p14:creationId xmlns:p14="http://schemas.microsoft.com/office/powerpoint/2010/main" val="185676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703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Netflix Data: Cleaning, Analysis, and Visualization</vt:lpstr>
      <vt:lpstr>Project Overview</vt:lpstr>
      <vt:lpstr>Tools and Technologies Used</vt:lpstr>
      <vt:lpstr>Dataset Details</vt:lpstr>
      <vt:lpstr>Data Cleaning Steps</vt:lpstr>
      <vt:lpstr>Exploratory Data Analysis (EDA) Highlights</vt:lpstr>
      <vt:lpstr>Visualizing the Data</vt:lpstr>
      <vt:lpstr>Insights from Analysis</vt:lpstr>
      <vt:lpstr>Conclusion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Kathir K</dc:creator>
  <cp:lastModifiedBy>Kathir K</cp:lastModifiedBy>
  <cp:revision>7</cp:revision>
  <dcterms:created xsi:type="dcterms:W3CDTF">2024-09-28T15:29:49Z</dcterms:created>
  <dcterms:modified xsi:type="dcterms:W3CDTF">2024-10-02T14:00:40Z</dcterms:modified>
</cp:coreProperties>
</file>