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83FE4-94DF-45E3-9C29-4A03393B7735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A0017-32A6-4909-9967-79A24111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6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3B235-0EC1-A945-8A73-E24DD50E92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5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C2F9-FDDF-AD68-28B3-B3B37833F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8E316-DEE8-184D-D55C-AC003B4E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C3A0-9494-4935-BBA5-702B9B21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08B-C3B0-41EA-B474-ECF5BF38448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3F47-FE9B-9CA3-B271-C979B4AF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C5B29-6E6E-DC41-A752-CE93FB4E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99D3-0D3A-40FA-BCDC-2ABAA46F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8441-11EE-6E03-E31D-01CBF2E2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258AD-0282-970C-D74E-6F69DC848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BF49-E8A3-AC94-D877-601A61E8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08B-C3B0-41EA-B474-ECF5BF38448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CD2B7-CFA0-5C48-BE08-3EE04E27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1A2A-86AE-968B-036D-AF2D5C4E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99D3-0D3A-40FA-BCDC-2ABAA46F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3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2C1DB-3779-AB6A-7D4D-28BC3B2C7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6E0F0-DD55-2305-30BB-4F420137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898F-D5A4-D31D-9FE2-9327DB88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08B-C3B0-41EA-B474-ECF5BF38448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4ACE-2585-8989-C1E1-309B4CFC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CCD1-3789-7A25-15C7-93831EC4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99D3-0D3A-40FA-BCDC-2ABAA46F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6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0403-A470-8693-2B25-70E9603E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7697-3B5E-3092-AD71-4758E15E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8BFD-C47A-167B-69F3-799787A2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08B-C3B0-41EA-B474-ECF5BF38448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8199-F978-87C3-0FA5-9C35C0F1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45F7-5126-138A-71E1-96A55DDC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99D3-0D3A-40FA-BCDC-2ABAA46F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6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5819-1EAF-FFD6-054D-63366E86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968F3-B08B-FF77-F893-5785C121C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ACFE-7527-7D41-52EF-63A84F72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08B-C3B0-41EA-B474-ECF5BF38448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B51B6-E943-1A7A-C256-7BEEC401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2C001-FDD5-DCCD-17FD-F718FF06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99D3-0D3A-40FA-BCDC-2ABAA46F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6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D844-218F-77E1-D390-7F36CA9B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F151-ED9B-DF46-BF58-4ED23296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2822-2A21-3C8E-3492-0703919A1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377AF-758E-4CF7-EE23-325B6485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08B-C3B0-41EA-B474-ECF5BF38448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0AEDA-3E7A-837B-7511-97097A73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63A03-9538-A810-97B3-0F75DFC0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99D3-0D3A-40FA-BCDC-2ABAA46F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CBB6-01EF-3E30-A9B3-A92C6240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1FF6F-0E2B-DE01-6C96-E3F013736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5E920-BC73-227A-4B86-CF5991F4D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88A9E-5CC0-72E5-4410-74A4EB9D5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C6437-5251-3A12-E213-B3ACC6D08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56792-51EA-8EC2-632F-4E2567CE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08B-C3B0-41EA-B474-ECF5BF38448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410BE-43D6-4248-3E90-3100692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F472E-4993-6B7D-EC95-F05D4FCF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99D3-0D3A-40FA-BCDC-2ABAA46F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7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91C6-D93A-8FEB-CF3F-52473E7D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11AF2-0433-6005-35DA-D6838ADD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08B-C3B0-41EA-B474-ECF5BF38448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D4555-6CEB-4CCD-6A4B-AAFE87C6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7CFF3-D320-9928-220F-B7FDA38F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99D3-0D3A-40FA-BCDC-2ABAA46F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8923A-CD51-A293-E666-DF73D38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08B-C3B0-41EA-B474-ECF5BF38448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A643D-9732-D575-4EEB-EE2F382C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AA11B-9168-A918-2B5A-076235CA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99D3-0D3A-40FA-BCDC-2ABAA46F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CD44-B8A4-B6AA-4899-D54BC80F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050A-E862-C2BF-0A39-57B1A559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D5D76-5059-5A89-E992-E31D8D6E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4D520-D9B0-18BB-8B8D-CEB87970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08B-C3B0-41EA-B474-ECF5BF38448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DB7A-9F66-893B-4C94-F6D78405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37E6C-0117-5C70-B2FE-87363218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99D3-0D3A-40FA-BCDC-2ABAA46F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E2F1-05C6-457B-A8C4-1482C48B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3B03F-D76C-8FB1-782D-7E6C97E27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D5AE-1E03-233D-674D-24E8D0C63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67376-657B-73DA-D5F8-677FC75F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08B-C3B0-41EA-B474-ECF5BF38448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FEC98-71A7-970A-7933-15C24EC6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442AA-D366-6432-20A3-C1163BB3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99D3-0D3A-40FA-BCDC-2ABAA46F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9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B205C-6843-30FB-2DD2-E3ED99EC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B16BB-804E-1A41-0255-350981B2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C66DD-DA49-2DFE-B531-F9175043B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608B-C3B0-41EA-B474-ECF5BF38448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F94B5-1813-A16B-0313-6F52D2DFE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9A23-F290-5C47-35EB-3C2962DB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99D3-0D3A-40FA-BCDC-2ABAA46F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955158-F396-1ABD-A50C-E17C615E791D}"/>
              </a:ext>
            </a:extLst>
          </p:cNvPr>
          <p:cNvSpPr/>
          <p:nvPr/>
        </p:nvSpPr>
        <p:spPr>
          <a:xfrm>
            <a:off x="797884" y="961213"/>
            <a:ext cx="10705412" cy="55382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86D02F-49A2-E304-6E8A-66C9C6200117}"/>
              </a:ext>
            </a:extLst>
          </p:cNvPr>
          <p:cNvSpPr/>
          <p:nvPr/>
        </p:nvSpPr>
        <p:spPr>
          <a:xfrm>
            <a:off x="1226978" y="1391065"/>
            <a:ext cx="10167137" cy="4884229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rgbClr val="3F862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Matt’s 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AAE6A3-7BEE-3E08-1867-270FF9ACB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0530" y="2916308"/>
            <a:ext cx="511200" cy="5112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FD7364-5243-B06E-6BE1-C309201D45D1}"/>
              </a:ext>
            </a:extLst>
          </p:cNvPr>
          <p:cNvCxnSpPr>
            <a:cxnSpLocks/>
          </p:cNvCxnSpPr>
          <p:nvPr/>
        </p:nvCxnSpPr>
        <p:spPr>
          <a:xfrm flipH="1">
            <a:off x="1920403" y="3213027"/>
            <a:ext cx="5774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9668B-85DA-90BC-8315-BCF40C9C6699}"/>
              </a:ext>
            </a:extLst>
          </p:cNvPr>
          <p:cNvCxnSpPr>
            <a:cxnSpLocks/>
          </p:cNvCxnSpPr>
          <p:nvPr/>
        </p:nvCxnSpPr>
        <p:spPr>
          <a:xfrm flipH="1">
            <a:off x="9562873" y="4512891"/>
            <a:ext cx="612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79CA4D-5ECA-A2F0-3844-C68BBF416B6E}"/>
              </a:ext>
            </a:extLst>
          </p:cNvPr>
          <p:cNvCxnSpPr>
            <a:cxnSpLocks/>
          </p:cNvCxnSpPr>
          <p:nvPr/>
        </p:nvCxnSpPr>
        <p:spPr>
          <a:xfrm>
            <a:off x="9327453" y="5030719"/>
            <a:ext cx="0" cy="43621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07D2A6-7DBF-DBCA-8FC6-4B3C2D7C43B3}"/>
              </a:ext>
            </a:extLst>
          </p:cNvPr>
          <p:cNvCxnSpPr>
            <a:cxnSpLocks/>
          </p:cNvCxnSpPr>
          <p:nvPr/>
        </p:nvCxnSpPr>
        <p:spPr>
          <a:xfrm>
            <a:off x="7211438" y="2698514"/>
            <a:ext cx="176223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NumBox 1">
            <a:extLst>
              <a:ext uri="{FF2B5EF4-FFF2-40B4-BE49-F238E27FC236}">
                <a16:creationId xmlns:a16="http://schemas.microsoft.com/office/drawing/2014/main" id="{84043CD0-1D53-F260-8844-B4B1332157EA}"/>
              </a:ext>
            </a:extLst>
          </p:cNvPr>
          <p:cNvSpPr/>
          <p:nvPr/>
        </p:nvSpPr>
        <p:spPr>
          <a:xfrm>
            <a:off x="2082768" y="2893882"/>
            <a:ext cx="274320" cy="274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16" name="NumBox 1">
            <a:extLst>
              <a:ext uri="{FF2B5EF4-FFF2-40B4-BE49-F238E27FC236}">
                <a16:creationId xmlns:a16="http://schemas.microsoft.com/office/drawing/2014/main" id="{963F554F-2C83-ED0F-0495-0EA69680BAD0}"/>
              </a:ext>
            </a:extLst>
          </p:cNvPr>
          <p:cNvSpPr/>
          <p:nvPr/>
        </p:nvSpPr>
        <p:spPr>
          <a:xfrm>
            <a:off x="3393347" y="2901740"/>
            <a:ext cx="274320" cy="274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17" name="NumBox 1">
            <a:extLst>
              <a:ext uri="{FF2B5EF4-FFF2-40B4-BE49-F238E27FC236}">
                <a16:creationId xmlns:a16="http://schemas.microsoft.com/office/drawing/2014/main" id="{1EA2865E-C440-333F-1D81-5AE3F4348AAA}"/>
              </a:ext>
            </a:extLst>
          </p:cNvPr>
          <p:cNvSpPr/>
          <p:nvPr/>
        </p:nvSpPr>
        <p:spPr>
          <a:xfrm>
            <a:off x="8203300" y="2342474"/>
            <a:ext cx="274320" cy="274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</a:t>
            </a:r>
          </a:p>
        </p:txBody>
      </p:sp>
      <p:sp>
        <p:nvSpPr>
          <p:cNvPr id="19" name="NumBox 1">
            <a:extLst>
              <a:ext uri="{FF2B5EF4-FFF2-40B4-BE49-F238E27FC236}">
                <a16:creationId xmlns:a16="http://schemas.microsoft.com/office/drawing/2014/main" id="{C82C8975-7E70-4294-8734-DAD3A06D702E}"/>
              </a:ext>
            </a:extLst>
          </p:cNvPr>
          <p:cNvSpPr/>
          <p:nvPr/>
        </p:nvSpPr>
        <p:spPr>
          <a:xfrm>
            <a:off x="8224155" y="4685852"/>
            <a:ext cx="274320" cy="274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7</a:t>
            </a:r>
          </a:p>
        </p:txBody>
      </p:sp>
      <p:sp>
        <p:nvSpPr>
          <p:cNvPr id="25" name="NumBox 1">
            <a:extLst>
              <a:ext uri="{FF2B5EF4-FFF2-40B4-BE49-F238E27FC236}">
                <a16:creationId xmlns:a16="http://schemas.microsoft.com/office/drawing/2014/main" id="{77032225-20BA-89B0-284D-AF02A7FEAE97}"/>
              </a:ext>
            </a:extLst>
          </p:cNvPr>
          <p:cNvSpPr/>
          <p:nvPr/>
        </p:nvSpPr>
        <p:spPr>
          <a:xfrm>
            <a:off x="11085474" y="4162440"/>
            <a:ext cx="274320" cy="274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9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EF27B9-B2A2-4773-96C4-97086B40EFBD}"/>
              </a:ext>
            </a:extLst>
          </p:cNvPr>
          <p:cNvGrpSpPr/>
          <p:nvPr/>
        </p:nvGrpSpPr>
        <p:grpSpPr>
          <a:xfrm>
            <a:off x="7127456" y="3890215"/>
            <a:ext cx="2527419" cy="685228"/>
            <a:chOff x="2960238" y="3141433"/>
            <a:chExt cx="2527419" cy="68522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8519D76-1662-A87D-F856-51F543918281}"/>
                </a:ext>
              </a:extLst>
            </p:cNvPr>
            <p:cNvCxnSpPr>
              <a:cxnSpLocks/>
              <a:stCxn id="1038" idx="1"/>
            </p:cNvCxnSpPr>
            <p:nvPr/>
          </p:nvCxnSpPr>
          <p:spPr>
            <a:xfrm flipH="1" flipV="1">
              <a:off x="2960238" y="3715783"/>
              <a:ext cx="1934845" cy="382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88BAC20-F556-A245-DC8C-86D6C8D2FA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0115" y="3826661"/>
              <a:ext cx="19249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NumBox 1">
              <a:extLst>
                <a:ext uri="{FF2B5EF4-FFF2-40B4-BE49-F238E27FC236}">
                  <a16:creationId xmlns:a16="http://schemas.microsoft.com/office/drawing/2014/main" id="{51A1896D-425C-DA0E-05D2-AC17A89D2E2A}"/>
                </a:ext>
              </a:extLst>
            </p:cNvPr>
            <p:cNvSpPr/>
            <p:nvPr/>
          </p:nvSpPr>
          <p:spPr>
            <a:xfrm>
              <a:off x="5213337" y="3141433"/>
              <a:ext cx="274320" cy="27432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1" name="NumBox 1">
              <a:extLst>
                <a:ext uri="{FF2B5EF4-FFF2-40B4-BE49-F238E27FC236}">
                  <a16:creationId xmlns:a16="http://schemas.microsoft.com/office/drawing/2014/main" id="{59CA8968-7AA4-9ADD-E12A-78DF32F63A6C}"/>
                </a:ext>
              </a:extLst>
            </p:cNvPr>
            <p:cNvSpPr/>
            <p:nvPr/>
          </p:nvSpPr>
          <p:spPr>
            <a:xfrm>
              <a:off x="4041353" y="3354504"/>
              <a:ext cx="274320" cy="27432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6</a:t>
              </a:r>
              <a:endParaRPr lang="en-US" sz="12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32" name="NumBox 1">
            <a:extLst>
              <a:ext uri="{FF2B5EF4-FFF2-40B4-BE49-F238E27FC236}">
                <a16:creationId xmlns:a16="http://schemas.microsoft.com/office/drawing/2014/main" id="{A06F5C64-D573-0BB6-DB85-C64A5F99D06F}"/>
              </a:ext>
            </a:extLst>
          </p:cNvPr>
          <p:cNvSpPr/>
          <p:nvPr/>
        </p:nvSpPr>
        <p:spPr>
          <a:xfrm>
            <a:off x="5682916" y="2903644"/>
            <a:ext cx="274320" cy="274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FDB3F2-6F1C-82D3-E133-2723FB3CF0C4}"/>
              </a:ext>
            </a:extLst>
          </p:cNvPr>
          <p:cNvGrpSpPr/>
          <p:nvPr/>
        </p:nvGrpSpPr>
        <p:grpSpPr>
          <a:xfrm>
            <a:off x="3832625" y="2543937"/>
            <a:ext cx="1403073" cy="519579"/>
            <a:chOff x="2477833" y="1691771"/>
            <a:chExt cx="1405011" cy="542083"/>
          </a:xfrm>
        </p:grpSpPr>
        <p:pic>
          <p:nvPicPr>
            <p:cNvPr id="44" name="Graphic 22">
              <a:extLst>
                <a:ext uri="{FF2B5EF4-FFF2-40B4-BE49-F238E27FC236}">
                  <a16:creationId xmlns:a16="http://schemas.microsoft.com/office/drawing/2014/main" id="{6E6E8AA7-08DD-E9B6-DF55-40E1A627A13D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7833" y="1691771"/>
              <a:ext cx="511200" cy="51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22">
              <a:extLst>
                <a:ext uri="{FF2B5EF4-FFF2-40B4-BE49-F238E27FC236}">
                  <a16:creationId xmlns:a16="http://schemas.microsoft.com/office/drawing/2014/main" id="{5F346E60-ECB3-FFEF-10CC-E3EF80D9D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890" y="1704028"/>
              <a:ext cx="1003954" cy="529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SageMaker</a:t>
              </a:r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Notebook Instance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272AB25-853E-6449-FE23-226CEBCE7F72}"/>
              </a:ext>
            </a:extLst>
          </p:cNvPr>
          <p:cNvGrpSpPr/>
          <p:nvPr/>
        </p:nvGrpSpPr>
        <p:grpSpPr>
          <a:xfrm>
            <a:off x="1283479" y="2924838"/>
            <a:ext cx="1121089" cy="717342"/>
            <a:chOff x="4310670" y="1328953"/>
            <a:chExt cx="1231743" cy="717342"/>
          </a:xfrm>
        </p:grpSpPr>
        <p:pic>
          <p:nvPicPr>
            <p:cNvPr id="60" name="Graphic 8">
              <a:extLst>
                <a:ext uri="{FF2B5EF4-FFF2-40B4-BE49-F238E27FC236}">
                  <a16:creationId xmlns:a16="http://schemas.microsoft.com/office/drawing/2014/main" id="{D60C538E-16FC-3D46-623B-902664F96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400" y="1328953"/>
              <a:ext cx="511200" cy="5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A09BFD62-FC9C-AB22-6763-1D5133866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670" y="1815463"/>
              <a:ext cx="1231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S3 Bucket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7CA5FE9-418E-698A-5534-500178A6D5FE}"/>
              </a:ext>
            </a:extLst>
          </p:cNvPr>
          <p:cNvSpPr txBox="1"/>
          <p:nvPr/>
        </p:nvSpPr>
        <p:spPr>
          <a:xfrm>
            <a:off x="5313248" y="56173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500C515F-8ADE-B3FD-3324-D099701772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97884" y="941723"/>
            <a:ext cx="304510" cy="30451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84187B1D-DD4A-2DE8-3085-45D6BEEC0C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6979" y="1391065"/>
            <a:ext cx="385200" cy="385200"/>
          </a:xfrm>
          <a:prstGeom prst="rect">
            <a:avLst/>
          </a:prstGeom>
        </p:spPr>
      </p:pic>
      <p:sp>
        <p:nvSpPr>
          <p:cNvPr id="81" name="TextBox 22">
            <a:extLst>
              <a:ext uri="{FF2B5EF4-FFF2-40B4-BE49-F238E27FC236}">
                <a16:creationId xmlns:a16="http://schemas.microsoft.com/office/drawing/2014/main" id="{DA61A3CA-022E-0B26-9498-41F9C5031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521" y="3447320"/>
            <a:ext cx="966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Trigger on S3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37507DA-6089-B9C1-EE5D-C6D590004427}"/>
              </a:ext>
            </a:extLst>
          </p:cNvPr>
          <p:cNvCxnSpPr>
            <a:cxnSpLocks/>
          </p:cNvCxnSpPr>
          <p:nvPr/>
        </p:nvCxnSpPr>
        <p:spPr>
          <a:xfrm flipH="1">
            <a:off x="3020462" y="3197898"/>
            <a:ext cx="773509" cy="103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1DE54B-A150-E9AA-19D8-231977F169BA}"/>
              </a:ext>
            </a:extLst>
          </p:cNvPr>
          <p:cNvGrpSpPr/>
          <p:nvPr/>
        </p:nvGrpSpPr>
        <p:grpSpPr>
          <a:xfrm>
            <a:off x="6142419" y="2168538"/>
            <a:ext cx="1942477" cy="2960323"/>
            <a:chOff x="1885015" y="1426639"/>
            <a:chExt cx="1902275" cy="286344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6FCE7D9-8D80-C590-2982-3A33D7501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2410" y="3195175"/>
              <a:ext cx="1368" cy="2496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2F8BD59-5584-1B8E-B4CF-64BFA83A9432}"/>
                </a:ext>
              </a:extLst>
            </p:cNvPr>
            <p:cNvGrpSpPr/>
            <p:nvPr/>
          </p:nvGrpSpPr>
          <p:grpSpPr>
            <a:xfrm>
              <a:off x="1885015" y="1426639"/>
              <a:ext cx="1902275" cy="2863441"/>
              <a:chOff x="1885015" y="1426639"/>
              <a:chExt cx="1902275" cy="2863441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20FE2D6-FD97-F12D-0343-4D7DB8F9E9D9}"/>
                  </a:ext>
                </a:extLst>
              </p:cNvPr>
              <p:cNvGrpSpPr/>
              <p:nvPr/>
            </p:nvGrpSpPr>
            <p:grpSpPr>
              <a:xfrm>
                <a:off x="1885015" y="1426639"/>
                <a:ext cx="1902275" cy="2863441"/>
                <a:chOff x="1885015" y="1426639"/>
                <a:chExt cx="1902275" cy="2863441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0C848A24-6A06-57FF-27FC-01E4659CF3AD}"/>
                    </a:ext>
                  </a:extLst>
                </p:cNvPr>
                <p:cNvGrpSpPr/>
                <p:nvPr/>
              </p:nvGrpSpPr>
              <p:grpSpPr>
                <a:xfrm>
                  <a:off x="1885015" y="1426639"/>
                  <a:ext cx="1902275" cy="2863441"/>
                  <a:chOff x="2772383" y="1513240"/>
                  <a:chExt cx="1721796" cy="2806330"/>
                </a:xfrm>
              </p:grpSpPr>
              <p:pic>
                <p:nvPicPr>
                  <p:cNvPr id="110" name="Graphic 22">
                    <a:extLst>
                      <a:ext uri="{FF2B5EF4-FFF2-40B4-BE49-F238E27FC236}">
                        <a16:creationId xmlns:a16="http://schemas.microsoft.com/office/drawing/2014/main" id="{4DEA93D2-AE68-7CF8-7270-69D9B0009454}"/>
                      </a:ext>
                    </a:extLst>
                  </p:cNvPr>
                  <p:cNvPicPr preferRelativeResize="0"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92731" y="1854709"/>
                    <a:ext cx="462700" cy="5010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1" name="Rounded Rectangle 44">
                    <a:extLst>
                      <a:ext uri="{FF2B5EF4-FFF2-40B4-BE49-F238E27FC236}">
                        <a16:creationId xmlns:a16="http://schemas.microsoft.com/office/drawing/2014/main" id="{82B5D753-790A-C7EF-9A18-1A721D405859}"/>
                      </a:ext>
                    </a:extLst>
                  </p:cNvPr>
                  <p:cNvSpPr/>
                  <p:nvPr/>
                </p:nvSpPr>
                <p:spPr>
                  <a:xfrm>
                    <a:off x="2772383" y="1513240"/>
                    <a:ext cx="1721796" cy="2806330"/>
                  </a:xfrm>
                  <a:prstGeom prst="roundRect">
                    <a:avLst/>
                  </a:prstGeom>
                  <a:noFill/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endParaRPr>
                  </a:p>
                </p:txBody>
              </p:sp>
              <p:pic>
                <p:nvPicPr>
                  <p:cNvPr id="112" name="Graphic 32">
                    <a:extLst>
                      <a:ext uri="{FF2B5EF4-FFF2-40B4-BE49-F238E27FC236}">
                        <a16:creationId xmlns:a16="http://schemas.microsoft.com/office/drawing/2014/main" id="{A45B6EFF-D515-880E-B61B-601FBBD1FC7D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3289492" y="2613213"/>
                    <a:ext cx="462700" cy="5010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09" name="TextBox 22">
                  <a:extLst>
                    <a:ext uri="{FF2B5EF4-FFF2-40B4-BE49-F238E27FC236}">
                      <a16:creationId xmlns:a16="http://schemas.microsoft.com/office/drawing/2014/main" id="{CB7370C5-C02D-A4CE-7AED-2B0078AFA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9417" y="2289203"/>
                  <a:ext cx="1289171" cy="230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900" dirty="0">
                      <a:latin typeface="Amazon Ember" panose="020B0603020204020204" pitchFamily="34" charset="0"/>
                      <a:ea typeface="Amazon Ember" panose="020B0603020204020204" pitchFamily="34" charset="0"/>
                      <a:cs typeface="Amazon Ember" panose="020B0603020204020204" pitchFamily="34" charset="0"/>
                    </a:rPr>
                    <a:t>Amazon SageMaker</a:t>
                  </a:r>
                </a:p>
              </p:txBody>
            </p:sp>
          </p:grpSp>
          <p:sp>
            <p:nvSpPr>
              <p:cNvPr id="107" name="TextBox 22">
                <a:extLst>
                  <a:ext uri="{FF2B5EF4-FFF2-40B4-BE49-F238E27FC236}">
                    <a16:creationId xmlns:a16="http://schemas.microsoft.com/office/drawing/2014/main" id="{B162714D-50E1-62DD-0666-082922902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8598" y="2982792"/>
                <a:ext cx="1404827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model container registry</a:t>
                </a:r>
              </a:p>
            </p:txBody>
          </p:sp>
        </p:grpSp>
      </p:grpSp>
      <p:sp>
        <p:nvSpPr>
          <p:cNvPr id="113" name="TextBox 22">
            <a:extLst>
              <a:ext uri="{FF2B5EF4-FFF2-40B4-BE49-F238E27FC236}">
                <a16:creationId xmlns:a16="http://schemas.microsoft.com/office/drawing/2014/main" id="{2BED7008-FB4D-6219-3009-941AF50D9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4382" y="4687573"/>
            <a:ext cx="124117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invocation endpoint</a:t>
            </a:r>
          </a:p>
        </p:txBody>
      </p:sp>
      <p:pic>
        <p:nvPicPr>
          <p:cNvPr id="114" name="Graphic 29">
            <a:extLst>
              <a:ext uri="{FF2B5EF4-FFF2-40B4-BE49-F238E27FC236}">
                <a16:creationId xmlns:a16="http://schemas.microsoft.com/office/drawing/2014/main" id="{D5A0A96F-300F-076B-78B2-D3119FA8A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097" y="42941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C4708408-2032-BF67-94A8-25BADF1421B4}"/>
              </a:ext>
            </a:extLst>
          </p:cNvPr>
          <p:cNvSpPr/>
          <p:nvPr/>
        </p:nvSpPr>
        <p:spPr>
          <a:xfrm>
            <a:off x="3824027" y="2552983"/>
            <a:ext cx="1411672" cy="1303288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endParaRPr lang="en-US" sz="1200" dirty="0">
              <a:ln w="0"/>
              <a:solidFill>
                <a:srgbClr val="3F8624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026" name="Picture 2" descr="What is Python Coding? | Juni Learning">
            <a:extLst>
              <a:ext uri="{FF2B5EF4-FFF2-40B4-BE49-F238E27FC236}">
                <a16:creationId xmlns:a16="http://schemas.microsoft.com/office/drawing/2014/main" id="{41D2E56A-8D26-0462-0373-A9FA6D67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87" y="3115139"/>
            <a:ext cx="478726" cy="4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22">
            <a:extLst>
              <a:ext uri="{FF2B5EF4-FFF2-40B4-BE49-F238E27FC236}">
                <a16:creationId xmlns:a16="http://schemas.microsoft.com/office/drawing/2014/main" id="{A0FAB364-C009-1B73-F9E7-27AE96A15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20" y="3487495"/>
            <a:ext cx="12873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Image Preprocessing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F7BCBF7-FEF9-5601-E109-0F43F9DCE49C}"/>
              </a:ext>
            </a:extLst>
          </p:cNvPr>
          <p:cNvCxnSpPr>
            <a:cxnSpLocks/>
          </p:cNvCxnSpPr>
          <p:nvPr/>
        </p:nvCxnSpPr>
        <p:spPr>
          <a:xfrm flipH="1">
            <a:off x="5222930" y="3201117"/>
            <a:ext cx="90576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24">
            <a:extLst>
              <a:ext uri="{FF2B5EF4-FFF2-40B4-BE49-F238E27FC236}">
                <a16:creationId xmlns:a16="http://schemas.microsoft.com/office/drawing/2014/main" id="{0A6C3C9C-C0F0-2949-34CE-CF6B1930F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2" y="2989969"/>
            <a:ext cx="511200" cy="5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2">
            <a:extLst>
              <a:ext uri="{FF2B5EF4-FFF2-40B4-BE49-F238E27FC236}">
                <a16:creationId xmlns:a16="http://schemas.microsoft.com/office/drawing/2014/main" id="{0B8F0FE6-BA65-345C-B9C6-60513E627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255" y="3465655"/>
            <a:ext cx="9666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Edge Device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8D393C4-1496-D35D-7E7E-85772D5097D2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620608" y="3171908"/>
            <a:ext cx="881065" cy="853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6">
            <a:extLst>
              <a:ext uri="{FF2B5EF4-FFF2-40B4-BE49-F238E27FC236}">
                <a16:creationId xmlns:a16="http://schemas.microsoft.com/office/drawing/2014/main" id="{F229DE50-F5C9-D41C-3B2B-8FEF2FC0F250}"/>
              </a:ext>
            </a:extLst>
          </p:cNvPr>
          <p:cNvSpPr/>
          <p:nvPr/>
        </p:nvSpPr>
        <p:spPr>
          <a:xfrm>
            <a:off x="1375938" y="2193979"/>
            <a:ext cx="1942477" cy="2934882"/>
          </a:xfrm>
          <a:prstGeom prst="round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DBC57F1F-85A7-B29B-4EE0-3BC88F39A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130" y="1901899"/>
            <a:ext cx="12873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Ingestion</a:t>
            </a:r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1B8D5C4B-6683-B9FD-AA2D-0709008D97E4}"/>
              </a:ext>
            </a:extLst>
          </p:cNvPr>
          <p:cNvSpPr/>
          <p:nvPr/>
        </p:nvSpPr>
        <p:spPr>
          <a:xfrm>
            <a:off x="3707010" y="2193979"/>
            <a:ext cx="1839070" cy="2916841"/>
          </a:xfrm>
          <a:prstGeom prst="round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8955B142-2393-D65A-85B8-EB7A7AFD3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816" y="1939533"/>
            <a:ext cx="12873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Transform</a:t>
            </a:r>
            <a:endParaRPr lang="en-US" alt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25" name="TextBox 22">
            <a:extLst>
              <a:ext uri="{FF2B5EF4-FFF2-40B4-BE49-F238E27FC236}">
                <a16:creationId xmlns:a16="http://schemas.microsoft.com/office/drawing/2014/main" id="{79763D08-FB37-894A-D216-03C0D26D1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0" y="1939533"/>
            <a:ext cx="12873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Training Pipeline</a:t>
            </a:r>
            <a:endParaRPr lang="en-US" alt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8FAAD37B-43E0-A6B7-9EE1-195DDF02C270}"/>
              </a:ext>
            </a:extLst>
          </p:cNvPr>
          <p:cNvGrpSpPr/>
          <p:nvPr/>
        </p:nvGrpSpPr>
        <p:grpSpPr>
          <a:xfrm>
            <a:off x="8719573" y="2449397"/>
            <a:ext cx="1121089" cy="717342"/>
            <a:chOff x="4198062" y="1328953"/>
            <a:chExt cx="1231743" cy="717342"/>
          </a:xfrm>
        </p:grpSpPr>
        <p:pic>
          <p:nvPicPr>
            <p:cNvPr id="1033" name="Graphic 8">
              <a:extLst>
                <a:ext uri="{FF2B5EF4-FFF2-40B4-BE49-F238E27FC236}">
                  <a16:creationId xmlns:a16="http://schemas.microsoft.com/office/drawing/2014/main" id="{DFE2E085-9E0C-7F3B-3A42-23CE92064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400" y="1328953"/>
              <a:ext cx="511200" cy="5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TextBox 22">
              <a:extLst>
                <a:ext uri="{FF2B5EF4-FFF2-40B4-BE49-F238E27FC236}">
                  <a16:creationId xmlns:a16="http://schemas.microsoft.com/office/drawing/2014/main" id="{48A2EA0A-D2AB-53F3-6AF9-7FCA2696B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8062" y="1815463"/>
              <a:ext cx="1231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S3 Bucket</a:t>
              </a:r>
            </a:p>
          </p:txBody>
        </p:sp>
      </p:grpSp>
      <p:sp>
        <p:nvSpPr>
          <p:cNvPr id="1037" name="TextBox 22">
            <a:extLst>
              <a:ext uri="{FF2B5EF4-FFF2-40B4-BE49-F238E27FC236}">
                <a16:creationId xmlns:a16="http://schemas.microsoft.com/office/drawing/2014/main" id="{7A47D9FB-F7D5-57F5-92E0-47357EBF2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697" y="2719466"/>
            <a:ext cx="112108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Model Artefacts</a:t>
            </a:r>
          </a:p>
        </p:txBody>
      </p:sp>
      <p:pic>
        <p:nvPicPr>
          <p:cNvPr id="1038" name="Graphic 1037">
            <a:extLst>
              <a:ext uri="{FF2B5EF4-FFF2-40B4-BE49-F238E27FC236}">
                <a16:creationId xmlns:a16="http://schemas.microsoft.com/office/drawing/2014/main" id="{DD1A1539-2C4A-A90F-8607-A61494B1E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2301" y="4212789"/>
            <a:ext cx="511200" cy="511200"/>
          </a:xfrm>
          <a:prstGeom prst="rect">
            <a:avLst/>
          </a:prstGeom>
        </p:spPr>
      </p:pic>
      <p:sp>
        <p:nvSpPr>
          <p:cNvPr id="1041" name="TextBox 22">
            <a:extLst>
              <a:ext uri="{FF2B5EF4-FFF2-40B4-BE49-F238E27FC236}">
                <a16:creationId xmlns:a16="http://schemas.microsoft.com/office/drawing/2014/main" id="{A78AB52A-4B48-8698-9324-6B3DA4FA3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4598" y="4741491"/>
            <a:ext cx="966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Inference</a:t>
            </a:r>
          </a:p>
        </p:txBody>
      </p:sp>
      <p:pic>
        <p:nvPicPr>
          <p:cNvPr id="1044" name="Picture 6">
            <a:extLst>
              <a:ext uri="{FF2B5EF4-FFF2-40B4-BE49-F238E27FC236}">
                <a16:creationId xmlns:a16="http://schemas.microsoft.com/office/drawing/2014/main" id="{ED792C49-6608-320F-60C9-5639F2A53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169" y="5504003"/>
            <a:ext cx="556568" cy="5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TextBox 22">
            <a:extLst>
              <a:ext uri="{FF2B5EF4-FFF2-40B4-BE49-F238E27FC236}">
                <a16:creationId xmlns:a16="http://schemas.microsoft.com/office/drawing/2014/main" id="{19260637-87CD-4E57-6159-5D68DA97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973" y="5960178"/>
            <a:ext cx="112108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Dynamo DB</a:t>
            </a:r>
          </a:p>
        </p:txBody>
      </p:sp>
      <p:pic>
        <p:nvPicPr>
          <p:cNvPr id="1047" name="Picture 8" descr="aws api gateway&quot; Icon - Download for free – Iconduck">
            <a:extLst>
              <a:ext uri="{FF2B5EF4-FFF2-40B4-BE49-F238E27FC236}">
                <a16:creationId xmlns:a16="http://schemas.microsoft.com/office/drawing/2014/main" id="{4D98A761-7766-5685-E9FB-1D154B9E6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617" y="4184068"/>
            <a:ext cx="499775" cy="60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TextBox 22">
            <a:extLst>
              <a:ext uri="{FF2B5EF4-FFF2-40B4-BE49-F238E27FC236}">
                <a16:creationId xmlns:a16="http://schemas.microsoft.com/office/drawing/2014/main" id="{EAEFBCEF-1C89-7509-954B-71D3319CC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1796" y="4801008"/>
            <a:ext cx="112108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API Gateway</a:t>
            </a:r>
          </a:p>
        </p:txBody>
      </p: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A118BB82-3FA1-ABA3-7BFC-39306C967AD0}"/>
              </a:ext>
            </a:extLst>
          </p:cNvPr>
          <p:cNvCxnSpPr>
            <a:cxnSpLocks/>
          </p:cNvCxnSpPr>
          <p:nvPr/>
        </p:nvCxnSpPr>
        <p:spPr>
          <a:xfrm flipH="1">
            <a:off x="10770104" y="4486532"/>
            <a:ext cx="86608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TextBox 22">
            <a:extLst>
              <a:ext uri="{FF2B5EF4-FFF2-40B4-BE49-F238E27FC236}">
                <a16:creationId xmlns:a16="http://schemas.microsoft.com/office/drawing/2014/main" id="{71A147A7-9469-0C7B-C804-D97B676A1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0590" y="4337584"/>
            <a:ext cx="12873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UI</a:t>
            </a:r>
            <a:endParaRPr lang="en-US" altLang="en-US" sz="9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52" name="Rounded Rectangle 6">
            <a:extLst>
              <a:ext uri="{FF2B5EF4-FFF2-40B4-BE49-F238E27FC236}">
                <a16:creationId xmlns:a16="http://schemas.microsoft.com/office/drawing/2014/main" id="{794872F5-D91D-4572-DE49-FFE26A8A430B}"/>
              </a:ext>
            </a:extLst>
          </p:cNvPr>
          <p:cNvSpPr/>
          <p:nvPr/>
        </p:nvSpPr>
        <p:spPr>
          <a:xfrm>
            <a:off x="8701956" y="2149473"/>
            <a:ext cx="2349198" cy="4041537"/>
          </a:xfrm>
          <a:prstGeom prst="round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53" name="TextBox 22">
            <a:extLst>
              <a:ext uri="{FF2B5EF4-FFF2-40B4-BE49-F238E27FC236}">
                <a16:creationId xmlns:a16="http://schemas.microsoft.com/office/drawing/2014/main" id="{E05E5966-E41A-1542-7C8F-9BCEC7EC6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7507" y="1909593"/>
            <a:ext cx="12873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ML Inferencing</a:t>
            </a:r>
            <a:endParaRPr lang="en-US" alt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1F17DC26-156A-FFDC-E537-03D37D165900}"/>
              </a:ext>
            </a:extLst>
          </p:cNvPr>
          <p:cNvGrpSpPr/>
          <p:nvPr/>
        </p:nvGrpSpPr>
        <p:grpSpPr>
          <a:xfrm>
            <a:off x="8771378" y="3301951"/>
            <a:ext cx="1195899" cy="604184"/>
            <a:chOff x="4190172" y="1328953"/>
            <a:chExt cx="1432507" cy="787304"/>
          </a:xfrm>
        </p:grpSpPr>
        <p:pic>
          <p:nvPicPr>
            <p:cNvPr id="1055" name="Graphic 8">
              <a:extLst>
                <a:ext uri="{FF2B5EF4-FFF2-40B4-BE49-F238E27FC236}">
                  <a16:creationId xmlns:a16="http://schemas.microsoft.com/office/drawing/2014/main" id="{1EC44C35-796B-6F47-27CA-42582505A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400" y="1328953"/>
              <a:ext cx="511200" cy="5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6" name="TextBox 22">
              <a:extLst>
                <a:ext uri="{FF2B5EF4-FFF2-40B4-BE49-F238E27FC236}">
                  <a16:creationId xmlns:a16="http://schemas.microsoft.com/office/drawing/2014/main" id="{510A6194-FA76-1A46-BBF6-B64F8E73D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172" y="1815463"/>
              <a:ext cx="1432507" cy="300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S3 Bucket</a:t>
              </a:r>
            </a:p>
          </p:txBody>
        </p:sp>
      </p:grp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08E52903-F281-E01E-C4FE-F02D61AE1EFA}"/>
              </a:ext>
            </a:extLst>
          </p:cNvPr>
          <p:cNvCxnSpPr>
            <a:cxnSpLocks/>
          </p:cNvCxnSpPr>
          <p:nvPr/>
        </p:nvCxnSpPr>
        <p:spPr>
          <a:xfrm>
            <a:off x="9317901" y="3818822"/>
            <a:ext cx="9552" cy="3939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NumBox 1">
            <a:extLst>
              <a:ext uri="{FF2B5EF4-FFF2-40B4-BE49-F238E27FC236}">
                <a16:creationId xmlns:a16="http://schemas.microsoft.com/office/drawing/2014/main" id="{AEDD4AAC-240E-CCFA-BF88-047C3C077C33}"/>
              </a:ext>
            </a:extLst>
          </p:cNvPr>
          <p:cNvSpPr/>
          <p:nvPr/>
        </p:nvSpPr>
        <p:spPr>
          <a:xfrm>
            <a:off x="9397872" y="5132481"/>
            <a:ext cx="274320" cy="274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</a:t>
            </a:r>
          </a:p>
        </p:txBody>
      </p:sp>
      <p:sp>
        <p:nvSpPr>
          <p:cNvPr id="1060" name="NumBox 1">
            <a:extLst>
              <a:ext uri="{FF2B5EF4-FFF2-40B4-BE49-F238E27FC236}">
                <a16:creationId xmlns:a16="http://schemas.microsoft.com/office/drawing/2014/main" id="{959FB21E-A357-E7E4-4E73-24A76D522FE9}"/>
              </a:ext>
            </a:extLst>
          </p:cNvPr>
          <p:cNvSpPr/>
          <p:nvPr/>
        </p:nvSpPr>
        <p:spPr>
          <a:xfrm>
            <a:off x="9792579" y="4164535"/>
            <a:ext cx="274320" cy="274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algn="ctr"/>
            <a:r>
              <a:rPr lang="en-US" sz="12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83272724-FA83-D405-1DC1-C5CD57175EEC}"/>
              </a:ext>
            </a:extLst>
          </p:cNvPr>
          <p:cNvSpPr txBox="1"/>
          <p:nvPr/>
        </p:nvSpPr>
        <p:spPr>
          <a:xfrm>
            <a:off x="194967" y="152191"/>
            <a:ext cx="858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Rust Detection ML Pipeline using AWS </a:t>
            </a:r>
            <a:r>
              <a:rPr lang="en-US" sz="2000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SageMaker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8182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Kathiravan Natarajan</dc:creator>
  <cp:lastModifiedBy>Kathiravan Natarajan</cp:lastModifiedBy>
  <cp:revision>2</cp:revision>
  <dcterms:created xsi:type="dcterms:W3CDTF">2024-07-23T16:49:42Z</dcterms:created>
  <dcterms:modified xsi:type="dcterms:W3CDTF">2024-07-23T16:52:27Z</dcterms:modified>
</cp:coreProperties>
</file>